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994E"/>
    <a:srgbClr val="F7D355"/>
    <a:srgbClr val="A7C957"/>
    <a:srgbClr val="F75555"/>
    <a:srgbClr val="386641"/>
    <a:srgbClr val="B2D8CF"/>
    <a:srgbClr val="096E27"/>
    <a:srgbClr val="B2A372"/>
    <a:srgbClr val="9BB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p:scale>
          <a:sx n="90" d="100"/>
          <a:sy n="90" d="100"/>
        </p:scale>
        <p:origin x="1344" y="-8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B5EC-E723-2C0D-5AFE-528975359B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D90A45-5111-592D-8AA0-976D8CF458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E26981-994C-6D85-2D26-9EB56CE82256}"/>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E52732FA-23C8-1423-B571-204EC35B01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494AD3-5087-CCA3-4320-A9D796D1D1DF}"/>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399854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E114-D935-68CF-332C-E8521251B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AB5056-FA0D-04D4-CCEC-1AFBBEF70D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B02CD-02A3-94A9-9CFC-3F8A331AD938}"/>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7110659B-51D1-2994-B820-21B08418E6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44CA18-6705-F5CC-DDF6-7635E3996B6A}"/>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38232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BC283-1686-979F-B23E-F9BC79FE0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FA7B5-D190-1E5B-90B3-54795AE5EE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255D9-E3E3-0051-9EAA-4C0BA988AAFE}"/>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BEDE5B85-043B-9ED1-CD1F-4105DB5132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73F3F4-8848-0DFC-A274-A43E1FB9C097}"/>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411906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E76C-D253-71FC-33F2-DAECE5EFD4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B841D0-22CF-F61B-A943-F3C0CB4F39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C4FF5-B913-779F-9B86-0011806B6350}"/>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1A2CFBEB-77AB-4CA9-28E6-1C4FA276C6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394423-7254-DCF2-7972-87ABF6CF6EA3}"/>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32103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385A-5791-6D12-66E5-4DD0ACA4D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70409-14AC-CE37-1CFF-9395BCBA1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5A8BA-55C1-335D-8ADD-3C36515B9B33}"/>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601E2798-A1C2-0D6C-4D28-37D5001B8B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FE671E-3D69-F41A-B011-BC16264B57EA}"/>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371187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B8EE-1BB2-319C-6173-87C1DAB5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2ADC95-7CD2-F7DB-463E-65FCC9BCD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E9EB98-0085-3961-1EED-2E05A1D6B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1E18A8-2F43-89DA-3D17-500BA5998B42}"/>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6" name="Footer Placeholder 5">
            <a:extLst>
              <a:ext uri="{FF2B5EF4-FFF2-40B4-BE49-F238E27FC236}">
                <a16:creationId xmlns:a16="http://schemas.microsoft.com/office/drawing/2014/main" id="{74F339BD-788A-92E1-93E5-127C34AE88C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91827C-5C04-8523-7845-08C4C6D989E0}"/>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421412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80E5-24E9-476B-84E5-6A30FAC92E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7253FB-9626-EE9C-169B-F45D2418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D29C85-32C9-6826-0D97-0E234AB19A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B9939-56D9-B88D-40F3-A0849C53B9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728DF-8281-3780-9306-061ED99280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AEC120-31FB-997F-B38B-95714338F989}"/>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8" name="Footer Placeholder 7">
            <a:extLst>
              <a:ext uri="{FF2B5EF4-FFF2-40B4-BE49-F238E27FC236}">
                <a16:creationId xmlns:a16="http://schemas.microsoft.com/office/drawing/2014/main" id="{ED3D4C7B-9A49-C17E-F728-DA8A4C5DF04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E3564E-2C68-E2ED-E1CF-2E5E56D73DAC}"/>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290340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2AD2-92F9-5D15-021D-20A6871BD4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61AD44-FACB-76A9-1097-814BBB83CFC8}"/>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4" name="Footer Placeholder 3">
            <a:extLst>
              <a:ext uri="{FF2B5EF4-FFF2-40B4-BE49-F238E27FC236}">
                <a16:creationId xmlns:a16="http://schemas.microsoft.com/office/drawing/2014/main" id="{CBC07E71-3070-A559-323C-DFEFCCCBC6B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71C5FE6-0252-0E99-EAC1-4272D4047ED4}"/>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633968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79BAF-B8CF-1D35-26EA-BB47011BAA5B}"/>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3" name="Footer Placeholder 2">
            <a:extLst>
              <a:ext uri="{FF2B5EF4-FFF2-40B4-BE49-F238E27FC236}">
                <a16:creationId xmlns:a16="http://schemas.microsoft.com/office/drawing/2014/main" id="{5DE352D7-88F3-321A-933D-5C005858062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365BF9-D0D2-5B26-F011-4556EE18B765}"/>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141090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8B73-614A-B488-6CDB-73D3EE9D1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60061D-7260-5D47-1035-401AA20F58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9A510A-2AA4-4C30-C5DA-FF9F190D5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108AC-C10F-E75A-56B8-4DAD990E014E}"/>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6" name="Footer Placeholder 5">
            <a:extLst>
              <a:ext uri="{FF2B5EF4-FFF2-40B4-BE49-F238E27FC236}">
                <a16:creationId xmlns:a16="http://schemas.microsoft.com/office/drawing/2014/main" id="{53E85BE6-AE86-C43C-82C4-BA11E7C740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6AC7EC-7A00-CB2B-A0E4-510345A1FA36}"/>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333222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92A5-11FC-2B55-9D98-8782F6E25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4B0294-C96C-A026-9916-C9975D4D4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D7A5000-6329-FC9C-C7B7-780F52E9F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56782-340F-5686-2257-A014C4A12D27}"/>
              </a:ext>
            </a:extLst>
          </p:cNvPr>
          <p:cNvSpPr>
            <a:spLocks noGrp="1"/>
          </p:cNvSpPr>
          <p:nvPr>
            <p:ph type="dt" sz="half" idx="10"/>
          </p:nvPr>
        </p:nvSpPr>
        <p:spPr/>
        <p:txBody>
          <a:bodyPr/>
          <a:lstStyle/>
          <a:p>
            <a:fld id="{91DA1AEF-966D-46F6-B554-33F2A8CF5D2F}" type="datetimeFigureOut">
              <a:rPr lang="en-US" smtClean="0"/>
              <a:t>7/14/2023</a:t>
            </a:fld>
            <a:endParaRPr lang="en-US" dirty="0"/>
          </a:p>
        </p:txBody>
      </p:sp>
      <p:sp>
        <p:nvSpPr>
          <p:cNvPr id="6" name="Footer Placeholder 5">
            <a:extLst>
              <a:ext uri="{FF2B5EF4-FFF2-40B4-BE49-F238E27FC236}">
                <a16:creationId xmlns:a16="http://schemas.microsoft.com/office/drawing/2014/main" id="{62536083-77FC-60BF-4496-37AA068692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71C854-C83F-F8F9-76E8-5450096F1B76}"/>
              </a:ext>
            </a:extLst>
          </p:cNvPr>
          <p:cNvSpPr>
            <a:spLocks noGrp="1"/>
          </p:cNvSpPr>
          <p:nvPr>
            <p:ph type="sldNum" sz="quarter" idx="12"/>
          </p:nvPr>
        </p:nvSpPr>
        <p:spPr/>
        <p:txBody>
          <a:bodyPr/>
          <a:lstStyle/>
          <a:p>
            <a:fld id="{39D2ECE8-9B78-4F8B-B77D-190C49614D12}" type="slidenum">
              <a:rPr lang="en-US" smtClean="0"/>
              <a:t>‹#›</a:t>
            </a:fld>
            <a:endParaRPr lang="en-US" dirty="0"/>
          </a:p>
        </p:txBody>
      </p:sp>
    </p:spTree>
    <p:extLst>
      <p:ext uri="{BB962C8B-B14F-4D97-AF65-F5344CB8AC3E}">
        <p14:creationId xmlns:p14="http://schemas.microsoft.com/office/powerpoint/2010/main" val="1483926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8DD41-475C-C861-91CF-F273D6CF4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D4712E-07BC-C3DA-E22D-85882F28C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152-8D88-FC72-41CC-ED9289876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A1AEF-966D-46F6-B554-33F2A8CF5D2F}" type="datetimeFigureOut">
              <a:rPr lang="en-US" smtClean="0"/>
              <a:t>7/14/2023</a:t>
            </a:fld>
            <a:endParaRPr lang="en-US" dirty="0"/>
          </a:p>
        </p:txBody>
      </p:sp>
      <p:sp>
        <p:nvSpPr>
          <p:cNvPr id="5" name="Footer Placeholder 4">
            <a:extLst>
              <a:ext uri="{FF2B5EF4-FFF2-40B4-BE49-F238E27FC236}">
                <a16:creationId xmlns:a16="http://schemas.microsoft.com/office/drawing/2014/main" id="{CABFAF53-5639-33A0-2CA7-1A2431CFD3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CBA6BE-5455-4AC4-8266-B3E59D5DA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2ECE8-9B78-4F8B-B77D-190C49614D12}" type="slidenum">
              <a:rPr lang="en-US" smtClean="0"/>
              <a:t>‹#›</a:t>
            </a:fld>
            <a:endParaRPr lang="en-US" dirty="0"/>
          </a:p>
        </p:txBody>
      </p:sp>
    </p:spTree>
    <p:extLst>
      <p:ext uri="{BB962C8B-B14F-4D97-AF65-F5344CB8AC3E}">
        <p14:creationId xmlns:p14="http://schemas.microsoft.com/office/powerpoint/2010/main" val="2070663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sv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jpg"/><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of a pig&#10;&#10;Description automatically generated">
            <a:extLst>
              <a:ext uri="{FF2B5EF4-FFF2-40B4-BE49-F238E27FC236}">
                <a16:creationId xmlns:a16="http://schemas.microsoft.com/office/drawing/2014/main" id="{F010B14B-86B8-3ED9-AFBD-0D2D3FB2A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logo of a pig&#10;&#10;Description automatically generated">
            <a:extLst>
              <a:ext uri="{FF2B5EF4-FFF2-40B4-BE49-F238E27FC236}">
                <a16:creationId xmlns:a16="http://schemas.microsoft.com/office/drawing/2014/main" id="{37BCD1D6-B0C2-04E4-502F-633A16225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logo of a pig&#10;&#10;Description automatically generated">
            <a:extLst>
              <a:ext uri="{FF2B5EF4-FFF2-40B4-BE49-F238E27FC236}">
                <a16:creationId xmlns:a16="http://schemas.microsoft.com/office/drawing/2014/main" id="{C5E67673-F868-C5CC-1098-B42B9AE0E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A logo of a pig&#10;&#10;Description automatically generated">
            <a:extLst>
              <a:ext uri="{FF2B5EF4-FFF2-40B4-BE49-F238E27FC236}">
                <a16:creationId xmlns:a16="http://schemas.microsoft.com/office/drawing/2014/main" id="{C4ACE553-34FE-6015-F9DA-3ED12AAF4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logo of a pig&#10;&#10;Description automatically generated">
            <a:extLst>
              <a:ext uri="{FF2B5EF4-FFF2-40B4-BE49-F238E27FC236}">
                <a16:creationId xmlns:a16="http://schemas.microsoft.com/office/drawing/2014/main" id="{DEAF197A-A165-53E8-8D31-2B91D56B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6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E93202-F340-3EEF-F5EB-E12E9CB4693F}"/>
              </a:ext>
            </a:extLst>
          </p:cNvPr>
          <p:cNvSpPr/>
          <p:nvPr/>
        </p:nvSpPr>
        <p:spPr>
          <a:xfrm>
            <a:off x="0" y="0"/>
            <a:ext cx="12192000" cy="6858000"/>
          </a:xfrm>
          <a:prstGeom prst="rect">
            <a:avLst/>
          </a:prstGeom>
          <a:gradFill>
            <a:gsLst>
              <a:gs pos="36000">
                <a:srgbClr val="A7C957"/>
              </a:gs>
              <a:gs pos="100000">
                <a:schemeClr val="bg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3BD987C2-C24C-22FD-4BCB-2BB12C216B19}"/>
              </a:ext>
            </a:extLst>
          </p:cNvPr>
          <p:cNvSpPr/>
          <p:nvPr/>
        </p:nvSpPr>
        <p:spPr>
          <a:xfrm>
            <a:off x="-6468062" y="2227841"/>
            <a:ext cx="6244390" cy="5546558"/>
          </a:xfrm>
          <a:prstGeom prst="ellipse">
            <a:avLst/>
          </a:prstGeom>
          <a:solidFill>
            <a:srgbClr val="A7C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9" name="Picture 8">
            <a:extLst>
              <a:ext uri="{FF2B5EF4-FFF2-40B4-BE49-F238E27FC236}">
                <a16:creationId xmlns:a16="http://schemas.microsoft.com/office/drawing/2014/main" id="{628BE15A-3B12-C6DB-2E54-D865D5A13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978" y="220194"/>
            <a:ext cx="3091536" cy="6241114"/>
          </a:xfrm>
          <a:prstGeom prst="rect">
            <a:avLst/>
          </a:prstGeom>
        </p:spPr>
      </p:pic>
      <p:pic>
        <p:nvPicPr>
          <p:cNvPr id="7" name="Picture 6">
            <a:extLst>
              <a:ext uri="{FF2B5EF4-FFF2-40B4-BE49-F238E27FC236}">
                <a16:creationId xmlns:a16="http://schemas.microsoft.com/office/drawing/2014/main" id="{D882BBAF-686F-DEB7-8D30-C454EC01F5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5633" y="396692"/>
            <a:ext cx="4000731" cy="4761905"/>
          </a:xfrm>
          <a:prstGeom prst="rect">
            <a:avLst/>
          </a:prstGeom>
        </p:spPr>
      </p:pic>
      <p:pic>
        <p:nvPicPr>
          <p:cNvPr id="4" name="Picture 3">
            <a:extLst>
              <a:ext uri="{FF2B5EF4-FFF2-40B4-BE49-F238E27FC236}">
                <a16:creationId xmlns:a16="http://schemas.microsoft.com/office/drawing/2014/main" id="{7F2F235D-5259-AF09-C53E-B68F8BE6A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4102" y="4346492"/>
            <a:ext cx="1483746" cy="507395"/>
          </a:xfrm>
          <a:prstGeom prst="rect">
            <a:avLst/>
          </a:prstGeom>
        </p:spPr>
      </p:pic>
      <p:pic>
        <p:nvPicPr>
          <p:cNvPr id="5" name="Picture 4">
            <a:extLst>
              <a:ext uri="{FF2B5EF4-FFF2-40B4-BE49-F238E27FC236}">
                <a16:creationId xmlns:a16="http://schemas.microsoft.com/office/drawing/2014/main" id="{A44D4ADB-EC75-4A89-3848-4643695610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7062" y="5001120"/>
            <a:ext cx="1483746" cy="507394"/>
          </a:xfrm>
          <a:prstGeom prst="rect">
            <a:avLst/>
          </a:prstGeom>
        </p:spPr>
      </p:pic>
      <p:sp>
        <p:nvSpPr>
          <p:cNvPr id="8" name="Rectangle 7">
            <a:extLst>
              <a:ext uri="{FF2B5EF4-FFF2-40B4-BE49-F238E27FC236}">
                <a16:creationId xmlns:a16="http://schemas.microsoft.com/office/drawing/2014/main" id="{F37156E5-16AA-4989-BBB3-E9BDB8A7B4B4}"/>
              </a:ext>
            </a:extLst>
          </p:cNvPr>
          <p:cNvSpPr/>
          <p:nvPr/>
        </p:nvSpPr>
        <p:spPr>
          <a:xfrm>
            <a:off x="5542952" y="1426024"/>
            <a:ext cx="5440680" cy="99060"/>
          </a:xfrm>
          <a:prstGeom prst="rect">
            <a:avLst/>
          </a:prstGeom>
          <a:solidFill>
            <a:srgbClr val="6A9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CE51404-4B30-BB0A-5FBD-9E3AEF059B7D}"/>
              </a:ext>
            </a:extLst>
          </p:cNvPr>
          <p:cNvSpPr txBox="1"/>
          <p:nvPr/>
        </p:nvSpPr>
        <p:spPr>
          <a:xfrm>
            <a:off x="5432179" y="706113"/>
            <a:ext cx="5688128" cy="769441"/>
          </a:xfrm>
          <a:prstGeom prst="rect">
            <a:avLst/>
          </a:prstGeom>
          <a:noFill/>
        </p:spPr>
        <p:txBody>
          <a:bodyPr wrap="square" rtlCol="0">
            <a:spAutoFit/>
          </a:bodyPr>
          <a:lstStyle/>
          <a:p>
            <a:r>
              <a:rPr lang="en-US" sz="4400" b="1" dirty="0">
                <a:solidFill>
                  <a:schemeClr val="bg1"/>
                </a:solidFill>
                <a:cs typeface="Arial" panose="020B0604020202020204" pitchFamily="34" charset="0"/>
              </a:rPr>
              <a:t>Project Description</a:t>
            </a:r>
          </a:p>
        </p:txBody>
      </p:sp>
      <p:sp>
        <p:nvSpPr>
          <p:cNvPr id="11" name="TextBox 10">
            <a:extLst>
              <a:ext uri="{FF2B5EF4-FFF2-40B4-BE49-F238E27FC236}">
                <a16:creationId xmlns:a16="http://schemas.microsoft.com/office/drawing/2014/main" id="{140B50CA-2671-822B-AAF0-37FC5DB14D16}"/>
              </a:ext>
            </a:extLst>
          </p:cNvPr>
          <p:cNvSpPr txBox="1"/>
          <p:nvPr/>
        </p:nvSpPr>
        <p:spPr>
          <a:xfrm>
            <a:off x="5542952" y="1555516"/>
            <a:ext cx="5328370" cy="2031325"/>
          </a:xfrm>
          <a:prstGeom prst="rect">
            <a:avLst/>
          </a:prstGeom>
          <a:noFill/>
        </p:spPr>
        <p:txBody>
          <a:bodyPr wrap="square" rtlCol="0">
            <a:spAutoFit/>
          </a:bodyPr>
          <a:lstStyle/>
          <a:p>
            <a:r>
              <a:rPr lang="en-US" dirty="0">
                <a:solidFill>
                  <a:schemeClr val="bg1"/>
                </a:solidFill>
              </a:rPr>
              <a:t>A mobile application entitled "PORCUS: Backyard Piggery Management" which revolves managing pigs and schedules in a typical pig farming business, to help farmers with their daily farm transactions. With the use of this application, it will help farmers eliminate manual record tracking or keeping, and thus, would help limit waste by eliminating use of pen and paper.</a:t>
            </a:r>
          </a:p>
        </p:txBody>
      </p:sp>
    </p:spTree>
    <p:extLst>
      <p:ext uri="{BB962C8B-B14F-4D97-AF65-F5344CB8AC3E}">
        <p14:creationId xmlns:p14="http://schemas.microsoft.com/office/powerpoint/2010/main" val="81908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50" fill="hold"/>
                                        <p:tgtEl>
                                          <p:spTgt spid="7"/>
                                        </p:tgtEl>
                                      </p:cBhvr>
                                      <p:by x="50000" y="50000"/>
                                    </p:animScale>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250"/>
                            </p:stCondLst>
                            <p:childTnLst>
                              <p:par>
                                <p:cTn id="13" presetID="35" presetClass="path" presetSubtype="0" accel="50000" decel="50000" fill="hold" nodeType="afterEffect">
                                  <p:stCondLst>
                                    <p:cond delay="0"/>
                                  </p:stCondLst>
                                  <p:childTnLst>
                                    <p:animMotion origin="layout" path="M 0 -2.59259E-6 L -0.32383 -2.59259E-6 " pathEditMode="relative" rAng="0" ptsTypes="AA">
                                      <p:cBhvr>
                                        <p:cTn id="14" dur="750" fill="hold"/>
                                        <p:tgtEl>
                                          <p:spTgt spid="7"/>
                                        </p:tgtEl>
                                        <p:attrNameLst>
                                          <p:attrName>ppt_x</p:attrName>
                                          <p:attrName>ppt_y</p:attrName>
                                        </p:attrNameLst>
                                      </p:cBhvr>
                                      <p:rCtr x="-16198" y="0"/>
                                    </p:animMotion>
                                  </p:childTnLst>
                                </p:cTn>
                              </p:par>
                              <p:par>
                                <p:cTn id="15" presetID="35" presetClass="path" presetSubtype="0" accel="50000" decel="50000" fill="hold" nodeType="withEffect">
                                  <p:stCondLst>
                                    <p:cond delay="0"/>
                                  </p:stCondLst>
                                  <p:childTnLst>
                                    <p:animMotion origin="layout" path="M 1.04167E-6 2.96296E-6 L -0.31602 2.96296E-6 " pathEditMode="relative" rAng="0" ptsTypes="AA">
                                      <p:cBhvr>
                                        <p:cTn id="16" dur="750" fill="hold"/>
                                        <p:tgtEl>
                                          <p:spTgt spid="9"/>
                                        </p:tgtEl>
                                        <p:attrNameLst>
                                          <p:attrName>ppt_x</p:attrName>
                                          <p:attrName>ppt_y</p:attrName>
                                        </p:attrNameLst>
                                      </p:cBhvr>
                                      <p:rCtr x="-15807" y="0"/>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1000"/>
                            </p:stCondLst>
                            <p:childTnLst>
                              <p:par>
                                <p:cTn id="21" presetID="26" presetClass="emph" presetSubtype="0" fill="hold" nodeType="afterEffect">
                                  <p:stCondLst>
                                    <p:cond delay="0"/>
                                  </p:stCondLst>
                                  <p:childTnLst>
                                    <p:animEffect transition="out" filter="fade">
                                      <p:cBhvr>
                                        <p:cTn id="22" dur="500" tmFilter="0, 0; .2, .5; .8, .5; 1, 0"/>
                                        <p:tgtEl>
                                          <p:spTgt spid="4"/>
                                        </p:tgtEl>
                                      </p:cBhvr>
                                    </p:animEffect>
                                    <p:animScale>
                                      <p:cBhvr>
                                        <p:cTn id="23" dur="250" autoRev="1" fill="hold"/>
                                        <p:tgtEl>
                                          <p:spTgt spid="4"/>
                                        </p:tgtEl>
                                      </p:cBhvr>
                                      <p:by x="105000" y="105000"/>
                                    </p:animScale>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1500"/>
                            </p:stCondLst>
                            <p:childTnLst>
                              <p:par>
                                <p:cTn id="28" presetID="1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down)">
                                      <p:cBhvr>
                                        <p:cTn id="31" dur="500"/>
                                        <p:tgtEl>
                                          <p:spTgt spid="5"/>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par>
                          <p:cTn id="38" fill="hold">
                            <p:stCondLst>
                              <p:cond delay="2000"/>
                            </p:stCondLst>
                            <p:childTnLst>
                              <p:par>
                                <p:cTn id="39" presetID="64" presetClass="path" presetSubtype="0" accel="50000" decel="50000" fill="hold" grpId="1" nodeType="afterEffect">
                                  <p:stCondLst>
                                    <p:cond delay="0"/>
                                  </p:stCondLst>
                                  <p:childTnLst>
                                    <p:animMotion origin="layout" path="M 3.95833E-6 0.04166 L 3.95833E-6 -0.02107 " pathEditMode="relative" rAng="0" ptsTypes="AA">
                                      <p:cBhvr>
                                        <p:cTn id="40" dur="250" fill="hold"/>
                                        <p:tgtEl>
                                          <p:spTgt spid="10"/>
                                        </p:tgtEl>
                                        <p:attrNameLst>
                                          <p:attrName>ppt_x</p:attrName>
                                          <p:attrName>ppt_y</p:attrName>
                                        </p:attrNameLst>
                                      </p:cBhvr>
                                      <p:rCtr x="0" y="-3148"/>
                                    </p:animMotion>
                                  </p:childTnLst>
                                </p:cTn>
                              </p:par>
                            </p:childTnLst>
                          </p:cTn>
                        </p:par>
                        <p:par>
                          <p:cTn id="41" fill="hold">
                            <p:stCondLst>
                              <p:cond delay="2250"/>
                            </p:stCondLst>
                            <p:childTnLst>
                              <p:par>
                                <p:cTn id="42" presetID="1" presetClass="entr" presetSubtype="0" fill="hold" nodeType="afterEffect">
                                  <p:stCondLst>
                                    <p:cond delay="0"/>
                                  </p:stCondLst>
                                  <p:childTnLst>
                                    <p:set>
                                      <p:cBhvr>
                                        <p:cTn id="43" dur="1" fill="hold">
                                          <p:stCondLst>
                                            <p:cond delay="0"/>
                                          </p:stCondLst>
                                        </p:cTn>
                                        <p:tgtEl>
                                          <p:spTgt spid="11">
                                            <p:txEl>
                                              <p:pRg st="0" end="0"/>
                                            </p:txEl>
                                          </p:spTgt>
                                        </p:tgtEl>
                                        <p:attrNameLst>
                                          <p:attrName>style.visibility</p:attrName>
                                        </p:attrNameLst>
                                      </p:cBhvr>
                                      <p:to>
                                        <p:strVal val="visible"/>
                                      </p:to>
                                    </p:set>
                                  </p:childTnLst>
                                </p:cTn>
                              </p:par>
                              <p:par>
                                <p:cTn id="44" presetID="42" presetClass="path" presetSubtype="0" accel="50000" decel="50000" fill="hold" grpId="0" nodeType="withEffect">
                                  <p:stCondLst>
                                    <p:cond delay="0"/>
                                  </p:stCondLst>
                                  <p:childTnLst>
                                    <p:animMotion origin="layout" path="M 0.00391 0.41111 L 0.42331 0.0956 " pathEditMode="relative" rAng="0" ptsTypes="AA">
                                      <p:cBhvr>
                                        <p:cTn id="45" dur="500" fill="hold"/>
                                        <p:tgtEl>
                                          <p:spTgt spid="2"/>
                                        </p:tgtEl>
                                        <p:attrNameLst>
                                          <p:attrName>ppt_x</p:attrName>
                                          <p:attrName>ppt_y</p:attrName>
                                        </p:attrNameLst>
                                      </p:cBhvr>
                                      <p:rCtr x="20977" y="-15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8" grpId="0" animBg="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E93202-F340-3EEF-F5EB-E12E9CB4693F}"/>
              </a:ext>
            </a:extLst>
          </p:cNvPr>
          <p:cNvSpPr/>
          <p:nvPr/>
        </p:nvSpPr>
        <p:spPr>
          <a:xfrm>
            <a:off x="-450838" y="0"/>
            <a:ext cx="12192000" cy="6858000"/>
          </a:xfrm>
          <a:prstGeom prst="rect">
            <a:avLst/>
          </a:prstGeom>
          <a:gradFill flip="none" rotWithShape="1">
            <a:gsLst>
              <a:gs pos="100000">
                <a:schemeClr val="bg1"/>
              </a:gs>
              <a:gs pos="26000">
                <a:srgbClr val="A7C957">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EADDB9-09F5-0A5C-F1CE-48E28ED02033}"/>
              </a:ext>
            </a:extLst>
          </p:cNvPr>
          <p:cNvSpPr/>
          <p:nvPr/>
        </p:nvSpPr>
        <p:spPr>
          <a:xfrm>
            <a:off x="-12395687" y="0"/>
            <a:ext cx="12192000" cy="6858000"/>
          </a:xfrm>
          <a:prstGeom prst="rect">
            <a:avLst/>
          </a:prstGeom>
          <a:gradFill>
            <a:gsLst>
              <a:gs pos="89000">
                <a:srgbClr val="F7D355"/>
              </a:gs>
              <a:gs pos="0">
                <a:schemeClr val="bg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D4A4BDD-F443-1C31-B663-60E28B362487}"/>
              </a:ext>
            </a:extLst>
          </p:cNvPr>
          <p:cNvSpPr/>
          <p:nvPr/>
        </p:nvSpPr>
        <p:spPr>
          <a:xfrm>
            <a:off x="-123050" y="7804924"/>
            <a:ext cx="1206468" cy="1065650"/>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Oval 3">
            <a:extLst>
              <a:ext uri="{FF2B5EF4-FFF2-40B4-BE49-F238E27FC236}">
                <a16:creationId xmlns:a16="http://schemas.microsoft.com/office/drawing/2014/main" id="{255E66DF-FD25-3F6C-B3B7-D330AD2C5EEF}"/>
              </a:ext>
            </a:extLst>
          </p:cNvPr>
          <p:cNvSpPr/>
          <p:nvPr/>
        </p:nvSpPr>
        <p:spPr>
          <a:xfrm>
            <a:off x="-6468062" y="2227841"/>
            <a:ext cx="6244390" cy="5546558"/>
          </a:xfrm>
          <a:prstGeom prst="ellipse">
            <a:avLst/>
          </a:prstGeom>
          <a:solidFill>
            <a:srgbClr val="A7C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9" name="Picture 8">
            <a:extLst>
              <a:ext uri="{FF2B5EF4-FFF2-40B4-BE49-F238E27FC236}">
                <a16:creationId xmlns:a16="http://schemas.microsoft.com/office/drawing/2014/main" id="{628BE15A-3B12-C6DB-2E54-D865D5A13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71" y="221359"/>
            <a:ext cx="3091536" cy="6241114"/>
          </a:xfrm>
          <a:prstGeom prst="rect">
            <a:avLst/>
          </a:prstGeom>
        </p:spPr>
      </p:pic>
      <p:pic>
        <p:nvPicPr>
          <p:cNvPr id="7" name="Picture 6">
            <a:extLst>
              <a:ext uri="{FF2B5EF4-FFF2-40B4-BE49-F238E27FC236}">
                <a16:creationId xmlns:a16="http://schemas.microsoft.com/office/drawing/2014/main" id="{D882BBAF-686F-DEB7-8D30-C454EC01F5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3430" y="1594248"/>
            <a:ext cx="2394856" cy="2394856"/>
          </a:xfrm>
          <a:prstGeom prst="rect">
            <a:avLst/>
          </a:prstGeom>
        </p:spPr>
      </p:pic>
      <p:pic>
        <p:nvPicPr>
          <p:cNvPr id="2" name="Picture 1">
            <a:extLst>
              <a:ext uri="{FF2B5EF4-FFF2-40B4-BE49-F238E27FC236}">
                <a16:creationId xmlns:a16="http://schemas.microsoft.com/office/drawing/2014/main" id="{E99287FE-15B9-1DD2-EA4E-D5CCD0943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101" y="4346492"/>
            <a:ext cx="1483748" cy="507395"/>
          </a:xfrm>
          <a:prstGeom prst="rect">
            <a:avLst/>
          </a:prstGeom>
        </p:spPr>
      </p:pic>
      <p:pic>
        <p:nvPicPr>
          <p:cNvPr id="3" name="Picture 2">
            <a:extLst>
              <a:ext uri="{FF2B5EF4-FFF2-40B4-BE49-F238E27FC236}">
                <a16:creationId xmlns:a16="http://schemas.microsoft.com/office/drawing/2014/main" id="{B37865DD-254C-13D3-FD8F-918E08F04C5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7062" y="5001120"/>
            <a:ext cx="1483746" cy="507395"/>
          </a:xfrm>
          <a:prstGeom prst="rect">
            <a:avLst/>
          </a:prstGeom>
        </p:spPr>
      </p:pic>
      <p:pic>
        <p:nvPicPr>
          <p:cNvPr id="13" name="Picture 12">
            <a:extLst>
              <a:ext uri="{FF2B5EF4-FFF2-40B4-BE49-F238E27FC236}">
                <a16:creationId xmlns:a16="http://schemas.microsoft.com/office/drawing/2014/main" id="{B7ACE960-CC43-5D6E-7FAB-5A2FEDA465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33339" y="3394650"/>
            <a:ext cx="1306520" cy="1129069"/>
          </a:xfrm>
          <a:prstGeom prst="rect">
            <a:avLst/>
          </a:prstGeom>
        </p:spPr>
      </p:pic>
      <p:sp>
        <p:nvSpPr>
          <p:cNvPr id="17" name="Flowchart: Alternate Process 16">
            <a:extLst>
              <a:ext uri="{FF2B5EF4-FFF2-40B4-BE49-F238E27FC236}">
                <a16:creationId xmlns:a16="http://schemas.microsoft.com/office/drawing/2014/main" id="{BA3BFBDF-3FB0-E627-9632-3A01578A80D9}"/>
              </a:ext>
            </a:extLst>
          </p:cNvPr>
          <p:cNvSpPr/>
          <p:nvPr/>
        </p:nvSpPr>
        <p:spPr>
          <a:xfrm flipV="1">
            <a:off x="686369" y="1724235"/>
            <a:ext cx="5440680" cy="3340829"/>
          </a:xfrm>
          <a:prstGeom prst="flowChartAlternateProcess">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BECAD32-E3BC-86D2-2632-F6953B4D42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4967" y="3388548"/>
            <a:ext cx="1306520" cy="1135171"/>
          </a:xfrm>
          <a:prstGeom prst="rect">
            <a:avLst/>
          </a:prstGeom>
        </p:spPr>
      </p:pic>
      <p:sp>
        <p:nvSpPr>
          <p:cNvPr id="29" name="Flowchart: Alternate Process 28">
            <a:extLst>
              <a:ext uri="{FF2B5EF4-FFF2-40B4-BE49-F238E27FC236}">
                <a16:creationId xmlns:a16="http://schemas.microsoft.com/office/drawing/2014/main" id="{62CD77AD-5495-B4D9-9E05-581435573B9E}"/>
              </a:ext>
            </a:extLst>
          </p:cNvPr>
          <p:cNvSpPr/>
          <p:nvPr/>
        </p:nvSpPr>
        <p:spPr>
          <a:xfrm flipV="1">
            <a:off x="686369" y="1724235"/>
            <a:ext cx="5440680" cy="3340829"/>
          </a:xfrm>
          <a:prstGeom prst="flowChartAlternateProcess">
            <a:avLst/>
          </a:prstGeom>
          <a:solidFill>
            <a:srgbClr val="F7D355"/>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B321693-5790-D784-A5A7-739D5E243693}"/>
              </a:ext>
            </a:extLst>
          </p:cNvPr>
          <p:cNvSpPr txBox="1"/>
          <p:nvPr/>
        </p:nvSpPr>
        <p:spPr>
          <a:xfrm>
            <a:off x="720214" y="1610296"/>
            <a:ext cx="4864197" cy="769441"/>
          </a:xfrm>
          <a:prstGeom prst="rect">
            <a:avLst/>
          </a:prstGeom>
          <a:noFill/>
        </p:spPr>
        <p:txBody>
          <a:bodyPr wrap="square" rtlCol="0">
            <a:spAutoFit/>
          </a:bodyPr>
          <a:lstStyle/>
          <a:p>
            <a:r>
              <a:rPr lang="en-US" sz="4400" b="1" dirty="0">
                <a:solidFill>
                  <a:schemeClr val="bg1"/>
                </a:solidFill>
              </a:rPr>
              <a:t>Home</a:t>
            </a:r>
          </a:p>
        </p:txBody>
      </p:sp>
      <p:sp>
        <p:nvSpPr>
          <p:cNvPr id="16" name="TextBox 15">
            <a:extLst>
              <a:ext uri="{FF2B5EF4-FFF2-40B4-BE49-F238E27FC236}">
                <a16:creationId xmlns:a16="http://schemas.microsoft.com/office/drawing/2014/main" id="{3E2D3CE2-BFB8-24B3-3F8C-C5784DB1661C}"/>
              </a:ext>
            </a:extLst>
          </p:cNvPr>
          <p:cNvSpPr txBox="1"/>
          <p:nvPr/>
        </p:nvSpPr>
        <p:spPr>
          <a:xfrm>
            <a:off x="686370" y="2656708"/>
            <a:ext cx="5328370" cy="1200329"/>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main page of the application. It contains weather forecast, task to do and number of pigs.</a:t>
            </a:r>
          </a:p>
        </p:txBody>
      </p:sp>
      <p:sp>
        <p:nvSpPr>
          <p:cNvPr id="6" name="Oval 5">
            <a:extLst>
              <a:ext uri="{FF2B5EF4-FFF2-40B4-BE49-F238E27FC236}">
                <a16:creationId xmlns:a16="http://schemas.microsoft.com/office/drawing/2014/main" id="{2F99FD5E-7021-0CC8-7233-2D8AC8A2A9BB}"/>
              </a:ext>
            </a:extLst>
          </p:cNvPr>
          <p:cNvSpPr/>
          <p:nvPr/>
        </p:nvSpPr>
        <p:spPr>
          <a:xfrm>
            <a:off x="-2466115" y="4965032"/>
            <a:ext cx="1206468" cy="1065650"/>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8" name="Picture 17" descr="A screenshot of a weather forecast&#10;&#10;Description automatically generated">
            <a:extLst>
              <a:ext uri="{FF2B5EF4-FFF2-40B4-BE49-F238E27FC236}">
                <a16:creationId xmlns:a16="http://schemas.microsoft.com/office/drawing/2014/main" id="{54E2DCCD-F044-54A8-A39A-D56AEAFB26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3778" y="1181100"/>
            <a:ext cx="3709877" cy="2325583"/>
          </a:xfrm>
          <a:prstGeom prst="rect">
            <a:avLst/>
          </a:prstGeom>
        </p:spPr>
      </p:pic>
      <p:pic>
        <p:nvPicPr>
          <p:cNvPr id="22" name="Picture 21" descr="A green and white rectangle&#10;&#10;Description automatically generated">
            <a:extLst>
              <a:ext uri="{FF2B5EF4-FFF2-40B4-BE49-F238E27FC236}">
                <a16:creationId xmlns:a16="http://schemas.microsoft.com/office/drawing/2014/main" id="{050F8EA2-E3D9-B7FB-B0F1-0526870DA7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3339" y="4570270"/>
            <a:ext cx="2778148" cy="567234"/>
          </a:xfrm>
          <a:prstGeom prst="rect">
            <a:avLst/>
          </a:prstGeom>
        </p:spPr>
      </p:pic>
      <p:pic>
        <p:nvPicPr>
          <p:cNvPr id="23" name="Picture 22" descr="A green and white rectangle&#10;&#10;Description automatically generated">
            <a:extLst>
              <a:ext uri="{FF2B5EF4-FFF2-40B4-BE49-F238E27FC236}">
                <a16:creationId xmlns:a16="http://schemas.microsoft.com/office/drawing/2014/main" id="{D834BEF8-B2D3-4AFB-4D50-13DDE1BEA2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3339" y="5309902"/>
            <a:ext cx="2751638" cy="567234"/>
          </a:xfrm>
          <a:prstGeom prst="rect">
            <a:avLst/>
          </a:prstGeom>
        </p:spPr>
      </p:pic>
      <p:pic>
        <p:nvPicPr>
          <p:cNvPr id="27" name="Picture 26" descr="A white background with black text&#10;&#10;Description automatically generated">
            <a:extLst>
              <a:ext uri="{FF2B5EF4-FFF2-40B4-BE49-F238E27FC236}">
                <a16:creationId xmlns:a16="http://schemas.microsoft.com/office/drawing/2014/main" id="{F8972F23-07E8-5EAA-ECAD-2078177E1B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2493" y="6030682"/>
            <a:ext cx="3221664" cy="461098"/>
          </a:xfrm>
          <a:prstGeom prst="rect">
            <a:avLst/>
          </a:prstGeom>
        </p:spPr>
      </p:pic>
    </p:spTree>
    <p:extLst>
      <p:ext uri="{BB962C8B-B14F-4D97-AF65-F5344CB8AC3E}">
        <p14:creationId xmlns:p14="http://schemas.microsoft.com/office/powerpoint/2010/main" val="6161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0.35169 0.18588 L 1.19701 -0.67153 " pathEditMode="relative" rAng="0" ptsTypes="AA">
                                      <p:cBhvr>
                                        <p:cTn id="12" dur="500" fill="hold"/>
                                        <p:tgtEl>
                                          <p:spTgt spid="4"/>
                                        </p:tgtEl>
                                        <p:attrNameLst>
                                          <p:attrName>ppt_x</p:attrName>
                                          <p:attrName>ppt_y</p:attrName>
                                        </p:attrNameLst>
                                      </p:cBhvr>
                                      <p:rCtr x="42266" y="-42870"/>
                                    </p:animMotion>
                                  </p:childTnLst>
                                </p:cTn>
                              </p:par>
                              <p:par>
                                <p:cTn id="13" presetID="42" presetClass="path" presetSubtype="0" accel="50000" decel="50000" fill="hold" grpId="0" nodeType="withEffect">
                                  <p:stCondLst>
                                    <p:cond delay="0"/>
                                  </p:stCondLst>
                                  <p:childTnLst>
                                    <p:animMotion origin="layout" path="M 0.09661 -0.17986 L 0.75546 -0.76944 " pathEditMode="relative" rAng="0" ptsTypes="AA">
                                      <p:cBhvr>
                                        <p:cTn id="14" dur="750" fill="hold"/>
                                        <p:tgtEl>
                                          <p:spTgt spid="6"/>
                                        </p:tgtEl>
                                        <p:attrNameLst>
                                          <p:attrName>ppt_x</p:attrName>
                                          <p:attrName>ppt_y</p:attrName>
                                        </p:attrNameLst>
                                      </p:cBhvr>
                                      <p:rCtr x="32943" y="-29491"/>
                                    </p:animMotion>
                                  </p:childTnLst>
                                </p:cTn>
                              </p:par>
                              <p:par>
                                <p:cTn id="15" presetID="42" presetClass="path" presetSubtype="0" accel="50000" decel="50000" fill="hold" grpId="0" nodeType="withEffect">
                                  <p:stCondLst>
                                    <p:cond delay="0"/>
                                  </p:stCondLst>
                                  <p:childTnLst>
                                    <p:animMotion origin="layout" path="M 0.10391 -0.18241 L 0.6668 -0.62755 " pathEditMode="relative" rAng="0" ptsTypes="AA">
                                      <p:cBhvr>
                                        <p:cTn id="16" dur="750" fill="hold"/>
                                        <p:tgtEl>
                                          <p:spTgt spid="8"/>
                                        </p:tgtEl>
                                        <p:attrNameLst>
                                          <p:attrName>ppt_x</p:attrName>
                                          <p:attrName>ppt_y</p:attrName>
                                        </p:attrNameLst>
                                      </p:cBhvr>
                                      <p:rCtr x="28138" y="-22269"/>
                                    </p:animMotion>
                                  </p:childTnLst>
                                </p:cTn>
                              </p:par>
                              <p:par>
                                <p:cTn id="17" presetID="63" presetClass="path" presetSubtype="0" accel="50000" decel="50000" fill="hold" nodeType="withEffect">
                                  <p:stCondLst>
                                    <p:cond delay="0"/>
                                  </p:stCondLst>
                                  <p:childTnLst>
                                    <p:animMotion origin="layout" path="M -2.91667E-6 1.48148E-6 L 0.6694 1.48148E-6 " pathEditMode="relative" rAng="0" ptsTypes="AA">
                                      <p:cBhvr>
                                        <p:cTn id="18" dur="750" fill="hold"/>
                                        <p:tgtEl>
                                          <p:spTgt spid="9"/>
                                        </p:tgtEl>
                                        <p:attrNameLst>
                                          <p:attrName>ppt_x</p:attrName>
                                          <p:attrName>ppt_y</p:attrName>
                                        </p:attrNameLst>
                                      </p:cBhvr>
                                      <p:rCtr x="33464" y="0"/>
                                    </p:animMotion>
                                  </p:childTnLst>
                                </p:cTn>
                              </p:par>
                              <p:par>
                                <p:cTn id="19" presetID="63" presetClass="path" presetSubtype="0" accel="50000" decel="50000" fill="hold" grpId="0" nodeType="withEffect">
                                  <p:stCondLst>
                                    <p:cond delay="0"/>
                                  </p:stCondLst>
                                  <p:childTnLst>
                                    <p:animMotion origin="layout" path="M -3.33333E-6 0 L 1.01667 0 " pathEditMode="relative" rAng="0" ptsTypes="AA">
                                      <p:cBhvr>
                                        <p:cTn id="20" dur="1000" fill="hold"/>
                                        <p:tgtEl>
                                          <p:spTgt spid="10"/>
                                        </p:tgtEl>
                                        <p:attrNameLst>
                                          <p:attrName>ppt_x</p:attrName>
                                          <p:attrName>ppt_y</p:attrName>
                                        </p:attrNameLst>
                                      </p:cBhvr>
                                      <p:rCtr x="50833" y="0"/>
                                    </p:animMotion>
                                  </p:childTnLst>
                                </p:cTn>
                              </p:par>
                              <p:par>
                                <p:cTn id="21" presetID="42" presetClass="entr" presetSubtype="0"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anim calcmode="lin" valueType="num">
                                      <p:cBhvr>
                                        <p:cTn id="29" dur="250" fill="hold"/>
                                        <p:tgtEl>
                                          <p:spTgt spid="14"/>
                                        </p:tgtEl>
                                        <p:attrNameLst>
                                          <p:attrName>ppt_x</p:attrName>
                                        </p:attrNameLst>
                                      </p:cBhvr>
                                      <p:tavLst>
                                        <p:tav tm="0">
                                          <p:val>
                                            <p:strVal val="#ppt_x"/>
                                          </p:val>
                                        </p:tav>
                                        <p:tav tm="100000">
                                          <p:val>
                                            <p:strVal val="#ppt_x"/>
                                          </p:val>
                                        </p:tav>
                                      </p:tavLst>
                                    </p:anim>
                                    <p:anim calcmode="lin" valueType="num">
                                      <p:cBhvr>
                                        <p:cTn id="30" dur="25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5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anim calcmode="lin" valueType="num">
                                      <p:cBhvr>
                                        <p:cTn id="34" dur="250" fill="hold"/>
                                        <p:tgtEl>
                                          <p:spTgt spid="22"/>
                                        </p:tgtEl>
                                        <p:attrNameLst>
                                          <p:attrName>ppt_x</p:attrName>
                                        </p:attrNameLst>
                                      </p:cBhvr>
                                      <p:tavLst>
                                        <p:tav tm="0">
                                          <p:val>
                                            <p:strVal val="#ppt_x"/>
                                          </p:val>
                                        </p:tav>
                                        <p:tav tm="100000">
                                          <p:val>
                                            <p:strVal val="#ppt_x"/>
                                          </p:val>
                                        </p:tav>
                                      </p:tavLst>
                                    </p:anim>
                                    <p:anim calcmode="lin" valueType="num">
                                      <p:cBhvr>
                                        <p:cTn id="35" dur="250" fill="hold"/>
                                        <p:tgtEl>
                                          <p:spTgt spid="2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25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50"/>
                                        <p:tgtEl>
                                          <p:spTgt spid="23"/>
                                        </p:tgtEl>
                                      </p:cBhvr>
                                    </p:animEffect>
                                    <p:anim calcmode="lin" valueType="num">
                                      <p:cBhvr>
                                        <p:cTn id="39" dur="250" fill="hold"/>
                                        <p:tgtEl>
                                          <p:spTgt spid="23"/>
                                        </p:tgtEl>
                                        <p:attrNameLst>
                                          <p:attrName>ppt_x</p:attrName>
                                        </p:attrNameLst>
                                      </p:cBhvr>
                                      <p:tavLst>
                                        <p:tav tm="0">
                                          <p:val>
                                            <p:strVal val="#ppt_x"/>
                                          </p:val>
                                        </p:tav>
                                        <p:tav tm="100000">
                                          <p:val>
                                            <p:strVal val="#ppt_x"/>
                                          </p:val>
                                        </p:tav>
                                      </p:tavLst>
                                    </p:anim>
                                    <p:anim calcmode="lin" valueType="num">
                                      <p:cBhvr>
                                        <p:cTn id="40" dur="250" fill="hold"/>
                                        <p:tgtEl>
                                          <p:spTgt spid="2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anim calcmode="lin" valueType="num">
                                      <p:cBhvr>
                                        <p:cTn id="44" dur="250" fill="hold"/>
                                        <p:tgtEl>
                                          <p:spTgt spid="27"/>
                                        </p:tgtEl>
                                        <p:attrNameLst>
                                          <p:attrName>ppt_x</p:attrName>
                                        </p:attrNameLst>
                                      </p:cBhvr>
                                      <p:tavLst>
                                        <p:tav tm="0">
                                          <p:val>
                                            <p:strVal val="#ppt_x"/>
                                          </p:val>
                                        </p:tav>
                                        <p:tav tm="100000">
                                          <p:val>
                                            <p:strVal val="#ppt_x"/>
                                          </p:val>
                                        </p:tav>
                                      </p:tavLst>
                                    </p:anim>
                                    <p:anim calcmode="lin" valueType="num">
                                      <p:cBhvr>
                                        <p:cTn id="45" dur="25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anim calcmode="lin" valueType="num">
                                      <p:cBhvr>
                                        <p:cTn id="49" dur="500" fill="hold"/>
                                        <p:tgtEl>
                                          <p:spTgt spid="15"/>
                                        </p:tgtEl>
                                        <p:attrNameLst>
                                          <p:attrName>ppt_x</p:attrName>
                                        </p:attrNameLst>
                                      </p:cBhvr>
                                      <p:tavLst>
                                        <p:tav tm="0">
                                          <p:val>
                                            <p:strVal val="#ppt_x"/>
                                          </p:val>
                                        </p:tav>
                                        <p:tav tm="100000">
                                          <p:val>
                                            <p:strVal val="#ppt_x"/>
                                          </p:val>
                                        </p:tav>
                                      </p:tavLst>
                                    </p:anim>
                                    <p:anim calcmode="lin" valueType="num">
                                      <p:cBhvr>
                                        <p:cTn id="50" dur="500" fill="hold"/>
                                        <p:tgtEl>
                                          <p:spTgt spid="15"/>
                                        </p:tgtEl>
                                        <p:attrNameLst>
                                          <p:attrName>ppt_y</p:attrName>
                                        </p:attrNameLst>
                                      </p:cBhvr>
                                      <p:tavLst>
                                        <p:tav tm="0">
                                          <p:val>
                                            <p:strVal val="#ppt_y+.1"/>
                                          </p:val>
                                        </p:tav>
                                        <p:tav tm="100000">
                                          <p:val>
                                            <p:strVal val="#ppt_y"/>
                                          </p:val>
                                        </p:tav>
                                      </p:tavLst>
                                    </p:anim>
                                  </p:childTnLst>
                                </p:cTn>
                              </p:par>
                              <p:par>
                                <p:cTn id="51" presetID="2" presetClass="entr" presetSubtype="8" fill="hold" nodeType="withEffect">
                                  <p:stCondLst>
                                    <p:cond delay="500"/>
                                  </p:stCondLst>
                                  <p:childTnLst>
                                    <p:set>
                                      <p:cBhvr>
                                        <p:cTn id="52" dur="1" fill="hold">
                                          <p:stCondLst>
                                            <p:cond delay="0"/>
                                          </p:stCondLst>
                                        </p:cTn>
                                        <p:tgtEl>
                                          <p:spTgt spid="16">
                                            <p:txEl>
                                              <p:pRg st="0" end="0"/>
                                            </p:txEl>
                                          </p:spTgt>
                                        </p:tgtEl>
                                        <p:attrNameLst>
                                          <p:attrName>style.visibility</p:attrName>
                                        </p:attrNameLst>
                                      </p:cBhvr>
                                      <p:to>
                                        <p:strVal val="visible"/>
                                      </p:to>
                                    </p:set>
                                    <p:anim calcmode="lin" valueType="num">
                                      <p:cBhvr additive="base">
                                        <p:cTn id="53" dur="25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4" dur="250" fill="hold"/>
                                        <p:tgtEl>
                                          <p:spTgt spid="16">
                                            <p:txEl>
                                              <p:pRg st="0" end="0"/>
                                            </p:txEl>
                                          </p:spTgt>
                                        </p:tgtEl>
                                        <p:attrNameLst>
                                          <p:attrName>ppt_y</p:attrName>
                                        </p:attrNameLst>
                                      </p:cBhvr>
                                      <p:tavLst>
                                        <p:tav tm="0">
                                          <p:val>
                                            <p:strVal val="#ppt_y"/>
                                          </p:val>
                                        </p:tav>
                                        <p:tav tm="100000">
                                          <p:val>
                                            <p:strVal val="#ppt_y"/>
                                          </p:val>
                                        </p:tav>
                                      </p:tavLst>
                                    </p:anim>
                                  </p:childTnLst>
                                </p:cTn>
                              </p:par>
                              <p:par>
                                <p:cTn id="55" presetID="1" presetClass="entr" presetSubtype="0" fill="hold" grpId="0" nodeType="withEffect">
                                  <p:stCondLst>
                                    <p:cond delay="75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1" nodeType="withEffect">
                                  <p:stCondLst>
                                    <p:cond delay="75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mph" presetSubtype="2" fill="hold" nodeType="withEffect">
                                  <p:stCondLst>
                                    <p:cond delay="0"/>
                                  </p:stCondLst>
                                  <p:childTnLst>
                                    <p:animClr clrSpc="rgb" dir="cw">
                                      <p:cBhvr>
                                        <p:cTn id="60" dur="1000" fill="hold"/>
                                        <p:tgtEl>
                                          <p:spTgt spid="4"/>
                                        </p:tgtEl>
                                        <p:attrNameLst>
                                          <p:attrName>fillcolor</p:attrName>
                                        </p:attrNameLst>
                                      </p:cBhvr>
                                      <p:to>
                                        <a:srgbClr val="FFC000"/>
                                      </p:to>
                                    </p:animClr>
                                    <p:set>
                                      <p:cBhvr>
                                        <p:cTn id="61" dur="1000" fill="hold"/>
                                        <p:tgtEl>
                                          <p:spTgt spid="4"/>
                                        </p:tgtEl>
                                        <p:attrNameLst>
                                          <p:attrName>fill.type</p:attrName>
                                        </p:attrNameLst>
                                      </p:cBhvr>
                                      <p:to>
                                        <p:strVal val="solid"/>
                                      </p:to>
                                    </p:set>
                                    <p:set>
                                      <p:cBhvr>
                                        <p:cTn id="62" dur="1000" fill="hold"/>
                                        <p:tgtEl>
                                          <p:spTgt spid="4"/>
                                        </p:tgtEl>
                                        <p:attrNameLst>
                                          <p:attrName>fill.on</p:attrName>
                                        </p:attrNameLst>
                                      </p:cBhvr>
                                      <p:to>
                                        <p:strVal val="true"/>
                                      </p:to>
                                    </p:set>
                                  </p:childTnLst>
                                </p:cTn>
                              </p:par>
                              <p:par>
                                <p:cTn id="63" presetID="42" presetClass="path" presetSubtype="0" accel="50000" decel="50000" fill="hold" nodeType="withEffect">
                                  <p:stCondLst>
                                    <p:cond delay="0"/>
                                  </p:stCondLst>
                                  <p:childTnLst>
                                    <p:animMotion origin="layout" path="M 0.00287 -0.02778 L 1.03646 -0.05579 " pathEditMode="relative" rAng="0" ptsTypes="AA">
                                      <p:cBhvr>
                                        <p:cTn id="64" dur="750" fill="hold"/>
                                        <p:tgtEl>
                                          <p:spTgt spid="18"/>
                                        </p:tgtEl>
                                        <p:attrNameLst>
                                          <p:attrName>ppt_x</p:attrName>
                                          <p:attrName>ppt_y</p:attrName>
                                        </p:attrNameLst>
                                      </p:cBhvr>
                                      <p:rCtr x="51680" y="-1412"/>
                                    </p:animMotion>
                                  </p:childTnLst>
                                </p:cTn>
                              </p:par>
                              <p:par>
                                <p:cTn id="65" presetID="42" presetClass="path" presetSubtype="0" accel="50000" decel="50000" fill="hold" grpId="0" nodeType="withEffect">
                                  <p:stCondLst>
                                    <p:cond delay="750"/>
                                  </p:stCondLst>
                                  <p:childTnLst>
                                    <p:animMotion origin="layout" path="M 2.91667E-6 2.59259E-6 L -0.02123 -0.02894 " pathEditMode="relative" rAng="0" ptsTypes="AA">
                                      <p:cBhvr>
                                        <p:cTn id="66" dur="750" fill="hold"/>
                                        <p:tgtEl>
                                          <p:spTgt spid="29"/>
                                        </p:tgtEl>
                                        <p:attrNameLst>
                                          <p:attrName>ppt_x</p:attrName>
                                          <p:attrName>ppt_y</p:attrName>
                                        </p:attrNameLst>
                                      </p:cBhvr>
                                      <p:rCtr x="-1068" y="-1458"/>
                                    </p:animMotion>
                                  </p:childTnLst>
                                </p:cTn>
                              </p:par>
                              <p:par>
                                <p:cTn id="67" presetID="7" presetClass="emph" presetSubtype="2" fill="hold" nodeType="withEffect">
                                  <p:stCondLst>
                                    <p:cond delay="500"/>
                                  </p:stCondLst>
                                  <p:childTnLst>
                                    <p:animClr clrSpc="rgb" dir="cw">
                                      <p:cBhvr>
                                        <p:cTn id="68" dur="10" fill="hold"/>
                                        <p:tgtEl>
                                          <p:spTgt spid="29"/>
                                        </p:tgtEl>
                                        <p:attrNameLst>
                                          <p:attrName>stroke.color</p:attrName>
                                        </p:attrNameLst>
                                      </p:cBhvr>
                                      <p:to>
                                        <a:srgbClr val="000000"/>
                                      </p:to>
                                    </p:animClr>
                                    <p:set>
                                      <p:cBhvr>
                                        <p:cTn id="69" dur="10" fill="hold"/>
                                        <p:tgtEl>
                                          <p:spTgt spid="2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4" grpId="0" animBg="1"/>
      <p:bldP spid="17" grpId="0" animBg="1"/>
      <p:bldP spid="29" grpId="0" animBg="1"/>
      <p:bldP spid="29" grpId="1" animBg="1"/>
      <p:bldP spid="1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E93202-F340-3EEF-F5EB-E12E9CB4693F}"/>
              </a:ext>
            </a:extLst>
          </p:cNvPr>
          <p:cNvSpPr/>
          <p:nvPr/>
        </p:nvSpPr>
        <p:spPr>
          <a:xfrm>
            <a:off x="0" y="4357"/>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33F0932-56EF-5D82-BD5C-8F69111E816F}"/>
              </a:ext>
            </a:extLst>
          </p:cNvPr>
          <p:cNvSpPr/>
          <p:nvPr/>
        </p:nvSpPr>
        <p:spPr>
          <a:xfrm>
            <a:off x="8102306" y="-1905898"/>
            <a:ext cx="6244390" cy="5546558"/>
          </a:xfrm>
          <a:prstGeom prst="ellipse">
            <a:avLst/>
          </a:prstGeom>
          <a:solidFill>
            <a:srgbClr val="A7C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3" name="Picture 22">
            <a:extLst>
              <a:ext uri="{FF2B5EF4-FFF2-40B4-BE49-F238E27FC236}">
                <a16:creationId xmlns:a16="http://schemas.microsoft.com/office/drawing/2014/main" id="{255F09EA-E9F8-4FFE-402F-F788EC2524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6632" y="-1013992"/>
            <a:ext cx="7030720" cy="8810674"/>
          </a:xfrm>
          <a:prstGeom prst="rect">
            <a:avLst/>
          </a:prstGeom>
        </p:spPr>
      </p:pic>
      <p:pic>
        <p:nvPicPr>
          <p:cNvPr id="9" name="Picture 8">
            <a:extLst>
              <a:ext uri="{FF2B5EF4-FFF2-40B4-BE49-F238E27FC236}">
                <a16:creationId xmlns:a16="http://schemas.microsoft.com/office/drawing/2014/main" id="{628BE15A-3B12-C6DB-2E54-D865D5A13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716" y="228233"/>
            <a:ext cx="3091536" cy="6134467"/>
          </a:xfrm>
          <a:prstGeom prst="rect">
            <a:avLst/>
          </a:prstGeom>
        </p:spPr>
      </p:pic>
      <p:pic>
        <p:nvPicPr>
          <p:cNvPr id="5" name="Picture 4">
            <a:extLst>
              <a:ext uri="{FF2B5EF4-FFF2-40B4-BE49-F238E27FC236}">
                <a16:creationId xmlns:a16="http://schemas.microsoft.com/office/drawing/2014/main" id="{FBED83F6-8968-937E-18B9-056C7D4BF9BB}"/>
              </a:ext>
            </a:extLst>
          </p:cNvPr>
          <p:cNvPicPr>
            <a:picLocks noChangeAspect="1"/>
          </p:cNvPicPr>
          <p:nvPr/>
        </p:nvPicPr>
        <p:blipFill rotWithShape="1">
          <a:blip r:embed="rId4">
            <a:extLst>
              <a:ext uri="{28A0092B-C50C-407E-A947-70E740481C1C}">
                <a14:useLocalDpi xmlns:a14="http://schemas.microsoft.com/office/drawing/2010/main" val="0"/>
              </a:ext>
            </a:extLst>
          </a:blip>
          <a:srcRect t="21134" b="19093"/>
          <a:stretch/>
        </p:blipFill>
        <p:spPr>
          <a:xfrm>
            <a:off x="8079131" y="1116024"/>
            <a:ext cx="3605680" cy="3212779"/>
          </a:xfrm>
          <a:prstGeom prst="rect">
            <a:avLst/>
          </a:prstGeom>
        </p:spPr>
      </p:pic>
      <p:pic>
        <p:nvPicPr>
          <p:cNvPr id="13" name="Picture 12">
            <a:extLst>
              <a:ext uri="{FF2B5EF4-FFF2-40B4-BE49-F238E27FC236}">
                <a16:creationId xmlns:a16="http://schemas.microsoft.com/office/drawing/2014/main" id="{B7ACE960-CC43-5D6E-7FAB-5A2FEDA46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7495" y="4556760"/>
            <a:ext cx="1381624" cy="1718437"/>
          </a:xfrm>
          <a:prstGeom prst="rect">
            <a:avLst/>
          </a:prstGeom>
        </p:spPr>
      </p:pic>
      <p:pic>
        <p:nvPicPr>
          <p:cNvPr id="14" name="Picture 13">
            <a:extLst>
              <a:ext uri="{FF2B5EF4-FFF2-40B4-BE49-F238E27FC236}">
                <a16:creationId xmlns:a16="http://schemas.microsoft.com/office/drawing/2014/main" id="{7BECAD32-E3BC-86D2-2632-F6953B4D425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71914" y="4556759"/>
            <a:ext cx="1381623" cy="1718437"/>
          </a:xfrm>
          <a:prstGeom prst="rect">
            <a:avLst/>
          </a:prstGeom>
        </p:spPr>
      </p:pic>
      <p:sp>
        <p:nvSpPr>
          <p:cNvPr id="24" name="TextBox 23">
            <a:extLst>
              <a:ext uri="{FF2B5EF4-FFF2-40B4-BE49-F238E27FC236}">
                <a16:creationId xmlns:a16="http://schemas.microsoft.com/office/drawing/2014/main" id="{7041C257-488D-FE98-EE18-D94C760AD075}"/>
              </a:ext>
            </a:extLst>
          </p:cNvPr>
          <p:cNvSpPr txBox="1"/>
          <p:nvPr/>
        </p:nvSpPr>
        <p:spPr>
          <a:xfrm>
            <a:off x="6350220" y="1856690"/>
            <a:ext cx="4864197" cy="769441"/>
          </a:xfrm>
          <a:prstGeom prst="rect">
            <a:avLst/>
          </a:prstGeom>
          <a:noFill/>
        </p:spPr>
        <p:txBody>
          <a:bodyPr wrap="square" rtlCol="0">
            <a:spAutoFit/>
          </a:bodyPr>
          <a:lstStyle/>
          <a:p>
            <a:r>
              <a:rPr lang="en-US" sz="4400" b="1" dirty="0">
                <a:solidFill>
                  <a:srgbClr val="A7C957"/>
                </a:solidFill>
              </a:rPr>
              <a:t>MANAGE PIGS</a:t>
            </a:r>
          </a:p>
        </p:txBody>
      </p:sp>
      <p:sp>
        <p:nvSpPr>
          <p:cNvPr id="25" name="Rectangle 24">
            <a:extLst>
              <a:ext uri="{FF2B5EF4-FFF2-40B4-BE49-F238E27FC236}">
                <a16:creationId xmlns:a16="http://schemas.microsoft.com/office/drawing/2014/main" id="{52C347FC-0DC8-6C25-7CFF-132A347FD10F}"/>
              </a:ext>
            </a:extLst>
          </p:cNvPr>
          <p:cNvSpPr/>
          <p:nvPr/>
        </p:nvSpPr>
        <p:spPr>
          <a:xfrm>
            <a:off x="6504572" y="2575197"/>
            <a:ext cx="5440680" cy="198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79394CA3-D47E-CCE5-9F63-CF2769283750}"/>
              </a:ext>
            </a:extLst>
          </p:cNvPr>
          <p:cNvSpPr txBox="1"/>
          <p:nvPr/>
        </p:nvSpPr>
        <p:spPr>
          <a:xfrm>
            <a:off x="6456446" y="2780968"/>
            <a:ext cx="5328370" cy="1569660"/>
          </a:xfrm>
          <a:prstGeom prst="rect">
            <a:avLst/>
          </a:prstGeom>
          <a:noFill/>
        </p:spPr>
        <p:txBody>
          <a:bodyPr wrap="square" rtlCol="0">
            <a:spAutoFit/>
          </a:bodyPr>
          <a:lstStyle/>
          <a:p>
            <a:r>
              <a:rPr lang="en-US" sz="2400" dirty="0">
                <a:solidFill>
                  <a:srgbClr val="A7C957"/>
                </a:solidFill>
                <a:latin typeface="Open Sans" panose="020B0606030504020204" pitchFamily="34" charset="0"/>
                <a:ea typeface="Open Sans" panose="020B0606030504020204" pitchFamily="34" charset="0"/>
                <a:cs typeface="Open Sans" panose="020B0606030504020204" pitchFamily="34" charset="0"/>
              </a:rPr>
              <a:t>This page contains the pig registration, details and information for the user to identify each of individual.</a:t>
            </a:r>
          </a:p>
        </p:txBody>
      </p:sp>
      <p:sp>
        <p:nvSpPr>
          <p:cNvPr id="28" name="Oval 27">
            <a:extLst>
              <a:ext uri="{FF2B5EF4-FFF2-40B4-BE49-F238E27FC236}">
                <a16:creationId xmlns:a16="http://schemas.microsoft.com/office/drawing/2014/main" id="{94E68CF1-34F3-17B4-0FD0-963A480DC3EA}"/>
              </a:ext>
            </a:extLst>
          </p:cNvPr>
          <p:cNvSpPr/>
          <p:nvPr/>
        </p:nvSpPr>
        <p:spPr>
          <a:xfrm>
            <a:off x="6359801" y="409977"/>
            <a:ext cx="1206468" cy="1065650"/>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 name="Picture 9" descr="A white background with black text&#10;&#10;Description automatically generated">
            <a:extLst>
              <a:ext uri="{FF2B5EF4-FFF2-40B4-BE49-F238E27FC236}">
                <a16:creationId xmlns:a16="http://schemas.microsoft.com/office/drawing/2014/main" id="{0EDDED34-E44F-982E-1A50-687A0378BA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402" y="5946776"/>
            <a:ext cx="3287996" cy="571482"/>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CB338B9A-AA19-28F7-CF4C-D1BF47B368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68323" y="1082808"/>
            <a:ext cx="2846200" cy="5022264"/>
          </a:xfrm>
          <a:prstGeom prst="rect">
            <a:avLst/>
          </a:prstGeom>
        </p:spPr>
      </p:pic>
      <p:pic>
        <p:nvPicPr>
          <p:cNvPr id="19" name="Picture 18">
            <a:extLst>
              <a:ext uri="{FF2B5EF4-FFF2-40B4-BE49-F238E27FC236}">
                <a16:creationId xmlns:a16="http://schemas.microsoft.com/office/drawing/2014/main" id="{44BEE43B-EE09-CC4C-458A-0D349A6E30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89811" y="684437"/>
            <a:ext cx="2555022" cy="307110"/>
          </a:xfrm>
          <a:prstGeom prst="rect">
            <a:avLst/>
          </a:prstGeom>
        </p:spPr>
      </p:pic>
    </p:spTree>
    <p:extLst>
      <p:ext uri="{BB962C8B-B14F-4D97-AF65-F5344CB8AC3E}">
        <p14:creationId xmlns:p14="http://schemas.microsoft.com/office/powerpoint/2010/main" val="169898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4.79167E-6 4.44444E-6 L -0.67539 0.01134 " pathEditMode="relative" rAng="0" ptsTypes="AA">
                                      <p:cBhvr>
                                        <p:cTn id="12" dur="1000" fill="hold"/>
                                        <p:tgtEl>
                                          <p:spTgt spid="9"/>
                                        </p:tgtEl>
                                        <p:attrNameLst>
                                          <p:attrName>ppt_x</p:attrName>
                                          <p:attrName>ppt_y</p:attrName>
                                        </p:attrNameLst>
                                      </p:cBhvr>
                                      <p:rCtr x="-33776" y="556"/>
                                    </p:animMotion>
                                  </p:childTnLst>
                                </p:cTn>
                              </p:par>
                              <p:par>
                                <p:cTn id="13" presetID="1" presetClass="entr" presetSubtype="0" fill="hold" nodeType="withEffect">
                                  <p:stCondLst>
                                    <p:cond delay="1000"/>
                                  </p:stCondLst>
                                  <p:childTnLst>
                                    <p:set>
                                      <p:cBhvr>
                                        <p:cTn id="14" dur="1" fill="hold">
                                          <p:stCondLst>
                                            <p:cond delay="0"/>
                                          </p:stCondLst>
                                        </p:cTn>
                                        <p:tgtEl>
                                          <p:spTgt spid="23"/>
                                        </p:tgtEl>
                                        <p:attrNameLst>
                                          <p:attrName>style.visibility</p:attrName>
                                        </p:attrNameLst>
                                      </p:cBhvr>
                                      <p:to>
                                        <p:strVal val="visible"/>
                                      </p:to>
                                    </p:set>
                                  </p:childTnLst>
                                </p:cTn>
                              </p:par>
                              <p:par>
                                <p:cTn id="15" presetID="42" presetClass="entr" presetSubtype="0" fill="hold" grpId="0" nodeType="withEffect">
                                  <p:stCondLst>
                                    <p:cond delay="25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250" fill="hold"/>
                                        <p:tgtEl>
                                          <p:spTgt spid="25"/>
                                        </p:tgtEl>
                                        <p:attrNameLst>
                                          <p:attrName>ppt_x</p:attrName>
                                        </p:attrNameLst>
                                      </p:cBhvr>
                                      <p:tavLst>
                                        <p:tav tm="0">
                                          <p:val>
                                            <p:strVal val="1+#ppt_w/2"/>
                                          </p:val>
                                        </p:tav>
                                        <p:tav tm="100000">
                                          <p:val>
                                            <p:strVal val="#ppt_x"/>
                                          </p:val>
                                        </p:tav>
                                      </p:tavLst>
                                    </p:anim>
                                    <p:anim calcmode="lin" valueType="num">
                                      <p:cBhvr additive="base">
                                        <p:cTn id="23" dur="25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additive="base">
                                        <p:cTn id="26" dur="3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27" dur="300" fill="hold"/>
                                        <p:tgtEl>
                                          <p:spTgt spid="26">
                                            <p:txEl>
                                              <p:pRg st="0" end="0"/>
                                            </p:txEl>
                                          </p:spTgt>
                                        </p:tgtEl>
                                        <p:attrNameLst>
                                          <p:attrName>ppt_y</p:attrName>
                                        </p:attrNameLst>
                                      </p:cBhvr>
                                      <p:tavLst>
                                        <p:tav tm="0">
                                          <p:val>
                                            <p:strVal val="#ppt_y"/>
                                          </p:val>
                                        </p:tav>
                                        <p:tav tm="100000">
                                          <p:val>
                                            <p:strVal val="#ppt_y"/>
                                          </p:val>
                                        </p:tav>
                                      </p:tavLst>
                                    </p:anim>
                                  </p:childTnLst>
                                </p:cTn>
                              </p:par>
                              <p:par>
                                <p:cTn id="28" presetID="42" presetClass="path" presetSubtype="0" accel="50000" decel="50000" fill="hold" grpId="0" nodeType="withEffect">
                                  <p:stCondLst>
                                    <p:cond delay="0"/>
                                  </p:stCondLst>
                                  <p:childTnLst>
                                    <p:animMotion origin="layout" path="M -2.91667E-6 1.11111E-6 L -0.71992 0.63611 " pathEditMode="relative" rAng="0" ptsTypes="AA">
                                      <p:cBhvr>
                                        <p:cTn id="29" dur="500" fill="hold"/>
                                        <p:tgtEl>
                                          <p:spTgt spid="27"/>
                                        </p:tgtEl>
                                        <p:attrNameLst>
                                          <p:attrName>ppt_x</p:attrName>
                                          <p:attrName>ppt_y</p:attrName>
                                        </p:attrNameLst>
                                      </p:cBhvr>
                                      <p:rCtr x="-36003" y="31806"/>
                                    </p:animMotion>
                                  </p:childTnLst>
                                </p:cTn>
                              </p:par>
                              <p:par>
                                <p:cTn id="30" presetID="1" presetClass="emph" presetSubtype="2" fill="hold" nodeType="withEffect">
                                  <p:stCondLst>
                                    <p:cond delay="0"/>
                                  </p:stCondLst>
                                  <p:childTnLst>
                                    <p:animClr clrSpc="rgb" dir="cw">
                                      <p:cBhvr>
                                        <p:cTn id="31" dur="1000" fill="hold"/>
                                        <p:tgtEl>
                                          <p:spTgt spid="27"/>
                                        </p:tgtEl>
                                        <p:attrNameLst>
                                          <p:attrName>fillcolor</p:attrName>
                                        </p:attrNameLst>
                                      </p:cBhvr>
                                      <p:to>
                                        <a:srgbClr val="FFC000"/>
                                      </p:to>
                                    </p:animClr>
                                    <p:set>
                                      <p:cBhvr>
                                        <p:cTn id="32" dur="1000" fill="hold"/>
                                        <p:tgtEl>
                                          <p:spTgt spid="27"/>
                                        </p:tgtEl>
                                        <p:attrNameLst>
                                          <p:attrName>fill.type</p:attrName>
                                        </p:attrNameLst>
                                      </p:cBhvr>
                                      <p:to>
                                        <p:strVal val="solid"/>
                                      </p:to>
                                    </p:set>
                                    <p:set>
                                      <p:cBhvr>
                                        <p:cTn id="33" dur="1000" fill="hold"/>
                                        <p:tgtEl>
                                          <p:spTgt spid="27"/>
                                        </p:tgtEl>
                                        <p:attrNameLst>
                                          <p:attrName>fill.on</p:attrName>
                                        </p:attrNameLst>
                                      </p:cBhvr>
                                      <p:to>
                                        <p:strVal val="true"/>
                                      </p:to>
                                    </p:set>
                                  </p:childTnLst>
                                </p:cTn>
                              </p:par>
                              <p:par>
                                <p:cTn id="34" presetID="42" presetClass="path" presetSubtype="0" accel="50000" decel="50000" fill="hold" grpId="0" nodeType="withEffect">
                                  <p:stCondLst>
                                    <p:cond delay="0"/>
                                  </p:stCondLst>
                                  <p:childTnLst>
                                    <p:animMotion origin="layout" path="M -3.75E-6 0 L -0.53945 0.20741 " pathEditMode="relative" rAng="0" ptsTypes="AA">
                                      <p:cBhvr>
                                        <p:cTn id="35" dur="750" fill="hold"/>
                                        <p:tgtEl>
                                          <p:spTgt spid="28"/>
                                        </p:tgtEl>
                                        <p:attrNameLst>
                                          <p:attrName>ppt_x</p:attrName>
                                          <p:attrName>ppt_y</p:attrName>
                                        </p:attrNameLst>
                                      </p:cBhvr>
                                      <p:rCtr x="-26979" y="10370"/>
                                    </p:animMotion>
                                  </p:childTnLst>
                                </p:cTn>
                              </p:par>
                              <p:par>
                                <p:cTn id="36" presetID="42" presetClass="entr" presetSubtype="0" fill="hold" nodeType="withEffect">
                                  <p:stCondLst>
                                    <p:cond delay="2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750"/>
                                        <p:tgtEl>
                                          <p:spTgt spid="10"/>
                                        </p:tgtEl>
                                      </p:cBhvr>
                                    </p:animEffect>
                                    <p:anim calcmode="lin" valueType="num">
                                      <p:cBhvr>
                                        <p:cTn id="39" dur="750" fill="hold"/>
                                        <p:tgtEl>
                                          <p:spTgt spid="10"/>
                                        </p:tgtEl>
                                        <p:attrNameLst>
                                          <p:attrName>ppt_x</p:attrName>
                                        </p:attrNameLst>
                                      </p:cBhvr>
                                      <p:tavLst>
                                        <p:tav tm="0">
                                          <p:val>
                                            <p:strVal val="#ppt_x"/>
                                          </p:val>
                                        </p:tav>
                                        <p:tav tm="100000">
                                          <p:val>
                                            <p:strVal val="#ppt_x"/>
                                          </p:val>
                                        </p:tav>
                                      </p:tavLst>
                                    </p:anim>
                                    <p:anim calcmode="lin" valueType="num">
                                      <p:cBhvr>
                                        <p:cTn id="40" dur="750" fill="hold"/>
                                        <p:tgtEl>
                                          <p:spTgt spid="10"/>
                                        </p:tgtEl>
                                        <p:attrNameLst>
                                          <p:attrName>ppt_y</p:attrName>
                                        </p:attrNameLst>
                                      </p:cBhvr>
                                      <p:tavLst>
                                        <p:tav tm="0">
                                          <p:val>
                                            <p:strVal val="#ppt_y+.1"/>
                                          </p:val>
                                        </p:tav>
                                        <p:tav tm="100000">
                                          <p:val>
                                            <p:strVal val="#ppt_y"/>
                                          </p:val>
                                        </p:tav>
                                      </p:tavLst>
                                    </p:anim>
                                  </p:childTnLst>
                                </p:cTn>
                              </p:par>
                              <p:par>
                                <p:cTn id="41" presetID="42" presetClass="path" presetSubtype="0" accel="50000" decel="50000" fill="hold" nodeType="withEffect">
                                  <p:stCondLst>
                                    <p:cond delay="250"/>
                                  </p:stCondLst>
                                  <p:childTnLst>
                                    <p:animMotion origin="layout" path="M 3.95833E-6 -4.07407E-6 L -0.97032 0.01852 " pathEditMode="relative" rAng="0" ptsTypes="AA">
                                      <p:cBhvr>
                                        <p:cTn id="42" dur="500" fill="hold"/>
                                        <p:tgtEl>
                                          <p:spTgt spid="17"/>
                                        </p:tgtEl>
                                        <p:attrNameLst>
                                          <p:attrName>ppt_x</p:attrName>
                                          <p:attrName>ppt_y</p:attrName>
                                        </p:attrNameLst>
                                      </p:cBhvr>
                                      <p:rCtr x="-48516" y="926"/>
                                    </p:animMotion>
                                  </p:childTnLst>
                                </p:cTn>
                              </p:par>
                              <p:par>
                                <p:cTn id="43" presetID="42" presetClass="path" presetSubtype="0" accel="50000" decel="50000" fill="hold" nodeType="withEffect">
                                  <p:stCondLst>
                                    <p:cond delay="250"/>
                                  </p:stCondLst>
                                  <p:childTnLst>
                                    <p:animMotion origin="layout" path="M 2.08333E-7 -2.22222E-6 L -0.9638 0.00672 " pathEditMode="relative" rAng="0" ptsTypes="AA">
                                      <p:cBhvr>
                                        <p:cTn id="44" dur="500" fill="hold"/>
                                        <p:tgtEl>
                                          <p:spTgt spid="19"/>
                                        </p:tgtEl>
                                        <p:attrNameLst>
                                          <p:attrName>ppt_x</p:attrName>
                                          <p:attrName>ppt_y</p:attrName>
                                        </p:attrNameLst>
                                      </p:cBhvr>
                                      <p:rCtr x="-48190"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p:bldP spid="25"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E93202-F340-3EEF-F5EB-E12E9CB4693F}"/>
              </a:ext>
            </a:extLst>
          </p:cNvPr>
          <p:cNvSpPr/>
          <p:nvPr/>
        </p:nvSpPr>
        <p:spPr>
          <a:xfrm>
            <a:off x="0" y="1499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26CD50B8-33F2-209C-2413-13EFDFBCBCC6}"/>
              </a:ext>
            </a:extLst>
          </p:cNvPr>
          <p:cNvSpPr/>
          <p:nvPr/>
        </p:nvSpPr>
        <p:spPr>
          <a:xfrm>
            <a:off x="-12223687" y="7290635"/>
            <a:ext cx="12192000" cy="6914420"/>
          </a:xfrm>
          <a:prstGeom prst="rect">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Oval 187">
            <a:extLst>
              <a:ext uri="{FF2B5EF4-FFF2-40B4-BE49-F238E27FC236}">
                <a16:creationId xmlns:a16="http://schemas.microsoft.com/office/drawing/2014/main" id="{002032B4-7570-2A11-6D99-782627B9BA2D}"/>
              </a:ext>
            </a:extLst>
          </p:cNvPr>
          <p:cNvSpPr/>
          <p:nvPr/>
        </p:nvSpPr>
        <p:spPr>
          <a:xfrm>
            <a:off x="-2539970" y="4041364"/>
            <a:ext cx="8015932" cy="7021206"/>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4" name="Group 73">
            <a:extLst>
              <a:ext uri="{FF2B5EF4-FFF2-40B4-BE49-F238E27FC236}">
                <a16:creationId xmlns:a16="http://schemas.microsoft.com/office/drawing/2014/main" id="{E5AD576E-5665-65E7-B07A-95619DF5083A}"/>
              </a:ext>
            </a:extLst>
          </p:cNvPr>
          <p:cNvGrpSpPr/>
          <p:nvPr/>
        </p:nvGrpSpPr>
        <p:grpSpPr>
          <a:xfrm>
            <a:off x="479964" y="-5328736"/>
            <a:ext cx="3933311" cy="893135"/>
            <a:chOff x="621744" y="457014"/>
            <a:chExt cx="3933311" cy="893135"/>
          </a:xfrm>
        </p:grpSpPr>
        <p:sp>
          <p:nvSpPr>
            <p:cNvPr id="75" name="Rectangle: Rounded Corners 74">
              <a:extLst>
                <a:ext uri="{FF2B5EF4-FFF2-40B4-BE49-F238E27FC236}">
                  <a16:creationId xmlns:a16="http://schemas.microsoft.com/office/drawing/2014/main" id="{927990CF-356C-37C7-293B-B94A5CBE1CFB}"/>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TextBox 75">
              <a:extLst>
                <a:ext uri="{FF2B5EF4-FFF2-40B4-BE49-F238E27FC236}">
                  <a16:creationId xmlns:a16="http://schemas.microsoft.com/office/drawing/2014/main" id="{C0299707-FCD3-3D5D-3D91-91A47A690D09}"/>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77" name="TextBox 76">
              <a:extLst>
                <a:ext uri="{FF2B5EF4-FFF2-40B4-BE49-F238E27FC236}">
                  <a16:creationId xmlns:a16="http://schemas.microsoft.com/office/drawing/2014/main" id="{3016F6BF-67DB-2259-0206-E8F80AF77AE7}"/>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78" name="TextBox 77">
              <a:extLst>
                <a:ext uri="{FF2B5EF4-FFF2-40B4-BE49-F238E27FC236}">
                  <a16:creationId xmlns:a16="http://schemas.microsoft.com/office/drawing/2014/main" id="{A2C9418D-7492-FE2C-11DE-D81C0EEBD8FB}"/>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79" name="Group 78">
              <a:extLst>
                <a:ext uri="{FF2B5EF4-FFF2-40B4-BE49-F238E27FC236}">
                  <a16:creationId xmlns:a16="http://schemas.microsoft.com/office/drawing/2014/main" id="{529D19F6-6CF0-141D-4285-FB8F05C8EAE1}"/>
                </a:ext>
              </a:extLst>
            </p:cNvPr>
            <p:cNvGrpSpPr/>
            <p:nvPr/>
          </p:nvGrpSpPr>
          <p:grpSpPr>
            <a:xfrm>
              <a:off x="3958396" y="756077"/>
              <a:ext cx="406593" cy="369332"/>
              <a:chOff x="3459672" y="678739"/>
              <a:chExt cx="463837" cy="469577"/>
            </a:xfrm>
          </p:grpSpPr>
          <p:sp>
            <p:nvSpPr>
              <p:cNvPr id="80" name="Oval 79">
                <a:extLst>
                  <a:ext uri="{FF2B5EF4-FFF2-40B4-BE49-F238E27FC236}">
                    <a16:creationId xmlns:a16="http://schemas.microsoft.com/office/drawing/2014/main" id="{7E47B666-08DC-F00E-0D29-FDEC5A2E4BD4}"/>
                  </a:ext>
                </a:extLst>
              </p:cNvPr>
              <p:cNvSpPr/>
              <p:nvPr/>
            </p:nvSpPr>
            <p:spPr>
              <a:xfrm>
                <a:off x="3459672" y="678739"/>
                <a:ext cx="463837" cy="469577"/>
              </a:xfrm>
              <a:prstGeom prst="ellipse">
                <a:avLst/>
              </a:prstGeom>
              <a:solidFill>
                <a:srgbClr val="A7C95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1" name="Graphic 80" descr="Checkmark with solid fill">
                <a:extLst>
                  <a:ext uri="{FF2B5EF4-FFF2-40B4-BE49-F238E27FC236}">
                    <a16:creationId xmlns:a16="http://schemas.microsoft.com/office/drawing/2014/main" id="{1440A20F-E833-57DA-71A3-AD311B252D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148" name="Group 147">
            <a:extLst>
              <a:ext uri="{FF2B5EF4-FFF2-40B4-BE49-F238E27FC236}">
                <a16:creationId xmlns:a16="http://schemas.microsoft.com/office/drawing/2014/main" id="{BCA16321-B174-864A-5DDB-17109B77ECEA}"/>
              </a:ext>
            </a:extLst>
          </p:cNvPr>
          <p:cNvGrpSpPr/>
          <p:nvPr/>
        </p:nvGrpSpPr>
        <p:grpSpPr>
          <a:xfrm>
            <a:off x="497455" y="-10850200"/>
            <a:ext cx="3933311" cy="893135"/>
            <a:chOff x="621744" y="457014"/>
            <a:chExt cx="3933311" cy="893135"/>
          </a:xfrm>
        </p:grpSpPr>
        <p:sp>
          <p:nvSpPr>
            <p:cNvPr id="149" name="Rectangle: Rounded Corners 148">
              <a:extLst>
                <a:ext uri="{FF2B5EF4-FFF2-40B4-BE49-F238E27FC236}">
                  <a16:creationId xmlns:a16="http://schemas.microsoft.com/office/drawing/2014/main" id="{2019CC1D-6C47-9844-89A2-9EA410430276}"/>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TextBox 149">
              <a:extLst>
                <a:ext uri="{FF2B5EF4-FFF2-40B4-BE49-F238E27FC236}">
                  <a16:creationId xmlns:a16="http://schemas.microsoft.com/office/drawing/2014/main" id="{6DE12998-BBB0-A031-B4EA-5FAEC1C3A74B}"/>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51" name="TextBox 150">
              <a:extLst>
                <a:ext uri="{FF2B5EF4-FFF2-40B4-BE49-F238E27FC236}">
                  <a16:creationId xmlns:a16="http://schemas.microsoft.com/office/drawing/2014/main" id="{D5C1B01A-5DE0-BA9B-6B26-ED6B98F9E8D7}"/>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52" name="TextBox 151">
              <a:extLst>
                <a:ext uri="{FF2B5EF4-FFF2-40B4-BE49-F238E27FC236}">
                  <a16:creationId xmlns:a16="http://schemas.microsoft.com/office/drawing/2014/main" id="{FBACA043-DD0B-A4C6-8062-F790D8DA89A9}"/>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53" name="Group 152">
              <a:extLst>
                <a:ext uri="{FF2B5EF4-FFF2-40B4-BE49-F238E27FC236}">
                  <a16:creationId xmlns:a16="http://schemas.microsoft.com/office/drawing/2014/main" id="{F2BF807E-6E9D-0F46-39C3-B4C8BB4813D9}"/>
                </a:ext>
              </a:extLst>
            </p:cNvPr>
            <p:cNvGrpSpPr/>
            <p:nvPr/>
          </p:nvGrpSpPr>
          <p:grpSpPr>
            <a:xfrm>
              <a:off x="3958396" y="756077"/>
              <a:ext cx="406593" cy="369332"/>
              <a:chOff x="3459672" y="678739"/>
              <a:chExt cx="463837" cy="469577"/>
            </a:xfrm>
          </p:grpSpPr>
          <p:sp>
            <p:nvSpPr>
              <p:cNvPr id="154" name="Oval 153">
                <a:extLst>
                  <a:ext uri="{FF2B5EF4-FFF2-40B4-BE49-F238E27FC236}">
                    <a16:creationId xmlns:a16="http://schemas.microsoft.com/office/drawing/2014/main" id="{DE8DB893-9C34-D964-69D4-3A243CCCB394}"/>
                  </a:ext>
                </a:extLst>
              </p:cNvPr>
              <p:cNvSpPr/>
              <p:nvPr/>
            </p:nvSpPr>
            <p:spPr>
              <a:xfrm>
                <a:off x="3459672" y="678739"/>
                <a:ext cx="463837" cy="469577"/>
              </a:xfrm>
              <a:prstGeom prst="ellipse">
                <a:avLst/>
              </a:prstGeom>
              <a:solidFill>
                <a:srgbClr val="A7C95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5" name="Graphic 154" descr="Checkmark with solid fill">
                <a:extLst>
                  <a:ext uri="{FF2B5EF4-FFF2-40B4-BE49-F238E27FC236}">
                    <a16:creationId xmlns:a16="http://schemas.microsoft.com/office/drawing/2014/main" id="{81CC3922-CA3C-1E61-B85E-6006BAD08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164" name="Group 163">
            <a:extLst>
              <a:ext uri="{FF2B5EF4-FFF2-40B4-BE49-F238E27FC236}">
                <a16:creationId xmlns:a16="http://schemas.microsoft.com/office/drawing/2014/main" id="{16AE9703-FA44-4B51-80E9-896D28FC0FBD}"/>
              </a:ext>
            </a:extLst>
          </p:cNvPr>
          <p:cNvGrpSpPr/>
          <p:nvPr/>
        </p:nvGrpSpPr>
        <p:grpSpPr>
          <a:xfrm>
            <a:off x="514946" y="-8657296"/>
            <a:ext cx="3933311" cy="893135"/>
            <a:chOff x="621744" y="457014"/>
            <a:chExt cx="3933311" cy="893135"/>
          </a:xfrm>
        </p:grpSpPr>
        <p:sp>
          <p:nvSpPr>
            <p:cNvPr id="165" name="Rectangle: Rounded Corners 164">
              <a:extLst>
                <a:ext uri="{FF2B5EF4-FFF2-40B4-BE49-F238E27FC236}">
                  <a16:creationId xmlns:a16="http://schemas.microsoft.com/office/drawing/2014/main" id="{335B870E-DC6D-61F6-D6F5-6D67AB890CBC}"/>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6" name="TextBox 165">
              <a:extLst>
                <a:ext uri="{FF2B5EF4-FFF2-40B4-BE49-F238E27FC236}">
                  <a16:creationId xmlns:a16="http://schemas.microsoft.com/office/drawing/2014/main" id="{B7AD2661-6B47-F4BC-9FCF-7B59CD0683F4}"/>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67" name="TextBox 166">
              <a:extLst>
                <a:ext uri="{FF2B5EF4-FFF2-40B4-BE49-F238E27FC236}">
                  <a16:creationId xmlns:a16="http://schemas.microsoft.com/office/drawing/2014/main" id="{BFDA43A6-4227-BB13-6006-5797A04B2170}"/>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68" name="TextBox 167">
              <a:extLst>
                <a:ext uri="{FF2B5EF4-FFF2-40B4-BE49-F238E27FC236}">
                  <a16:creationId xmlns:a16="http://schemas.microsoft.com/office/drawing/2014/main" id="{198F2085-DA17-AB09-5A15-3EDA79AE34F5}"/>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69" name="Group 168">
              <a:extLst>
                <a:ext uri="{FF2B5EF4-FFF2-40B4-BE49-F238E27FC236}">
                  <a16:creationId xmlns:a16="http://schemas.microsoft.com/office/drawing/2014/main" id="{BD3DC4A4-532A-9F00-745E-8ED49201F7F6}"/>
                </a:ext>
              </a:extLst>
            </p:cNvPr>
            <p:cNvGrpSpPr/>
            <p:nvPr/>
          </p:nvGrpSpPr>
          <p:grpSpPr>
            <a:xfrm>
              <a:off x="3958396" y="756077"/>
              <a:ext cx="406593" cy="369332"/>
              <a:chOff x="3459672" y="678739"/>
              <a:chExt cx="463837" cy="469577"/>
            </a:xfrm>
          </p:grpSpPr>
          <p:sp>
            <p:nvSpPr>
              <p:cNvPr id="170" name="Oval 169">
                <a:extLst>
                  <a:ext uri="{FF2B5EF4-FFF2-40B4-BE49-F238E27FC236}">
                    <a16:creationId xmlns:a16="http://schemas.microsoft.com/office/drawing/2014/main" id="{3E7A7AC7-372B-0F72-5120-EFF56D1358CF}"/>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1" name="Graphic 170" descr="Checkmark with solid fill">
                <a:extLst>
                  <a:ext uri="{FF2B5EF4-FFF2-40B4-BE49-F238E27FC236}">
                    <a16:creationId xmlns:a16="http://schemas.microsoft.com/office/drawing/2014/main" id="{518885F2-47EB-7C61-1138-0CE1588E5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172" name="Group 171">
            <a:extLst>
              <a:ext uri="{FF2B5EF4-FFF2-40B4-BE49-F238E27FC236}">
                <a16:creationId xmlns:a16="http://schemas.microsoft.com/office/drawing/2014/main" id="{06822374-1ADC-223E-DB30-5E74B67A466A}"/>
              </a:ext>
            </a:extLst>
          </p:cNvPr>
          <p:cNvGrpSpPr/>
          <p:nvPr/>
        </p:nvGrpSpPr>
        <p:grpSpPr>
          <a:xfrm>
            <a:off x="514947" y="-6441039"/>
            <a:ext cx="3933311" cy="893135"/>
            <a:chOff x="621744" y="457014"/>
            <a:chExt cx="3933311" cy="893135"/>
          </a:xfrm>
        </p:grpSpPr>
        <p:sp>
          <p:nvSpPr>
            <p:cNvPr id="173" name="Rectangle: Rounded Corners 172">
              <a:extLst>
                <a:ext uri="{FF2B5EF4-FFF2-40B4-BE49-F238E27FC236}">
                  <a16:creationId xmlns:a16="http://schemas.microsoft.com/office/drawing/2014/main" id="{72407035-462F-4347-A31E-6C32EE39DF2B}"/>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4" name="TextBox 173">
              <a:extLst>
                <a:ext uri="{FF2B5EF4-FFF2-40B4-BE49-F238E27FC236}">
                  <a16:creationId xmlns:a16="http://schemas.microsoft.com/office/drawing/2014/main" id="{3E36ADDA-616B-96B3-0F97-81B614EDE849}"/>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75" name="TextBox 174">
              <a:extLst>
                <a:ext uri="{FF2B5EF4-FFF2-40B4-BE49-F238E27FC236}">
                  <a16:creationId xmlns:a16="http://schemas.microsoft.com/office/drawing/2014/main" id="{3C7B63C0-B85F-162E-9DAF-94D2487C34D2}"/>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76" name="TextBox 175">
              <a:extLst>
                <a:ext uri="{FF2B5EF4-FFF2-40B4-BE49-F238E27FC236}">
                  <a16:creationId xmlns:a16="http://schemas.microsoft.com/office/drawing/2014/main" id="{A0F88722-E011-18F4-F8AF-3B03038AAB7F}"/>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77" name="Group 176">
              <a:extLst>
                <a:ext uri="{FF2B5EF4-FFF2-40B4-BE49-F238E27FC236}">
                  <a16:creationId xmlns:a16="http://schemas.microsoft.com/office/drawing/2014/main" id="{761F0D2E-59EB-F91E-D78A-DB45BEA34AE5}"/>
                </a:ext>
              </a:extLst>
            </p:cNvPr>
            <p:cNvGrpSpPr/>
            <p:nvPr/>
          </p:nvGrpSpPr>
          <p:grpSpPr>
            <a:xfrm>
              <a:off x="3958396" y="756077"/>
              <a:ext cx="406593" cy="369332"/>
              <a:chOff x="3459672" y="678739"/>
              <a:chExt cx="463837" cy="469577"/>
            </a:xfrm>
          </p:grpSpPr>
          <p:sp>
            <p:nvSpPr>
              <p:cNvPr id="178" name="Oval 177">
                <a:extLst>
                  <a:ext uri="{FF2B5EF4-FFF2-40B4-BE49-F238E27FC236}">
                    <a16:creationId xmlns:a16="http://schemas.microsoft.com/office/drawing/2014/main" id="{10B31819-03CF-8C15-3500-6B6C833B6DAA}"/>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9" name="Graphic 178" descr="Checkmark with solid fill">
                <a:extLst>
                  <a:ext uri="{FF2B5EF4-FFF2-40B4-BE49-F238E27FC236}">
                    <a16:creationId xmlns:a16="http://schemas.microsoft.com/office/drawing/2014/main" id="{98411769-348A-9B61-CCC3-71D64AD48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180" name="Group 179">
            <a:extLst>
              <a:ext uri="{FF2B5EF4-FFF2-40B4-BE49-F238E27FC236}">
                <a16:creationId xmlns:a16="http://schemas.microsoft.com/office/drawing/2014/main" id="{A3C128B8-DFB2-E48A-EF39-01573E5F400E}"/>
              </a:ext>
            </a:extLst>
          </p:cNvPr>
          <p:cNvGrpSpPr/>
          <p:nvPr/>
        </p:nvGrpSpPr>
        <p:grpSpPr>
          <a:xfrm>
            <a:off x="514947" y="-7556853"/>
            <a:ext cx="3933311" cy="893135"/>
            <a:chOff x="621744" y="457014"/>
            <a:chExt cx="3933311" cy="893135"/>
          </a:xfrm>
        </p:grpSpPr>
        <p:sp>
          <p:nvSpPr>
            <p:cNvPr id="181" name="Rectangle: Rounded Corners 180">
              <a:extLst>
                <a:ext uri="{FF2B5EF4-FFF2-40B4-BE49-F238E27FC236}">
                  <a16:creationId xmlns:a16="http://schemas.microsoft.com/office/drawing/2014/main" id="{BC06DBEA-BA7E-5233-FE7D-FF10D9FFF943}"/>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2" name="TextBox 181">
              <a:extLst>
                <a:ext uri="{FF2B5EF4-FFF2-40B4-BE49-F238E27FC236}">
                  <a16:creationId xmlns:a16="http://schemas.microsoft.com/office/drawing/2014/main" id="{9E342994-74E7-65E7-52E0-59F954D2BF4A}"/>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83" name="TextBox 182">
              <a:extLst>
                <a:ext uri="{FF2B5EF4-FFF2-40B4-BE49-F238E27FC236}">
                  <a16:creationId xmlns:a16="http://schemas.microsoft.com/office/drawing/2014/main" id="{328A0344-B915-A5ED-40A5-C0ACF3593322}"/>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84" name="TextBox 183">
              <a:extLst>
                <a:ext uri="{FF2B5EF4-FFF2-40B4-BE49-F238E27FC236}">
                  <a16:creationId xmlns:a16="http://schemas.microsoft.com/office/drawing/2014/main" id="{307B33A5-21ED-E127-ED7F-CAC40F5C2FAC}"/>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85" name="Group 184">
              <a:extLst>
                <a:ext uri="{FF2B5EF4-FFF2-40B4-BE49-F238E27FC236}">
                  <a16:creationId xmlns:a16="http://schemas.microsoft.com/office/drawing/2014/main" id="{D19EA976-218B-289F-24EB-EE34281BE77C}"/>
                </a:ext>
              </a:extLst>
            </p:cNvPr>
            <p:cNvGrpSpPr/>
            <p:nvPr/>
          </p:nvGrpSpPr>
          <p:grpSpPr>
            <a:xfrm>
              <a:off x="3958396" y="756077"/>
              <a:ext cx="406593" cy="369332"/>
              <a:chOff x="3459672" y="678739"/>
              <a:chExt cx="463837" cy="469577"/>
            </a:xfrm>
          </p:grpSpPr>
          <p:sp>
            <p:nvSpPr>
              <p:cNvPr id="186" name="Oval 185">
                <a:extLst>
                  <a:ext uri="{FF2B5EF4-FFF2-40B4-BE49-F238E27FC236}">
                    <a16:creationId xmlns:a16="http://schemas.microsoft.com/office/drawing/2014/main" id="{C4CE0DC9-119D-4C4C-E372-C27C4B5EC5D3}"/>
                  </a:ext>
                </a:extLst>
              </p:cNvPr>
              <p:cNvSpPr/>
              <p:nvPr/>
            </p:nvSpPr>
            <p:spPr>
              <a:xfrm>
                <a:off x="3459672" y="678739"/>
                <a:ext cx="463837" cy="469577"/>
              </a:xfrm>
              <a:prstGeom prst="ellipse">
                <a:avLst/>
              </a:prstGeom>
              <a:solidFill>
                <a:srgbClr val="A7C957"/>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87" name="Graphic 186" descr="Checkmark with solid fill">
                <a:extLst>
                  <a:ext uri="{FF2B5EF4-FFF2-40B4-BE49-F238E27FC236}">
                    <a16:creationId xmlns:a16="http://schemas.microsoft.com/office/drawing/2014/main" id="{8274CC06-0866-7F14-62B7-86BA7CBC9F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66" name="Group 65">
            <a:extLst>
              <a:ext uri="{FF2B5EF4-FFF2-40B4-BE49-F238E27FC236}">
                <a16:creationId xmlns:a16="http://schemas.microsoft.com/office/drawing/2014/main" id="{5E7E270C-ABC6-CDE0-44B9-F2B26A663239}"/>
              </a:ext>
            </a:extLst>
          </p:cNvPr>
          <p:cNvGrpSpPr/>
          <p:nvPr/>
        </p:nvGrpSpPr>
        <p:grpSpPr>
          <a:xfrm>
            <a:off x="479965" y="-4238423"/>
            <a:ext cx="3933311" cy="893135"/>
            <a:chOff x="621744" y="457014"/>
            <a:chExt cx="3933311" cy="893135"/>
          </a:xfrm>
        </p:grpSpPr>
        <p:sp>
          <p:nvSpPr>
            <p:cNvPr id="67" name="Rectangle: Rounded Corners 66">
              <a:extLst>
                <a:ext uri="{FF2B5EF4-FFF2-40B4-BE49-F238E27FC236}">
                  <a16:creationId xmlns:a16="http://schemas.microsoft.com/office/drawing/2014/main" id="{2867D37E-C693-CFE6-5FE7-435889FC822E}"/>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8" name="TextBox 67">
              <a:extLst>
                <a:ext uri="{FF2B5EF4-FFF2-40B4-BE49-F238E27FC236}">
                  <a16:creationId xmlns:a16="http://schemas.microsoft.com/office/drawing/2014/main" id="{9699B558-B66E-3DD7-2356-9E8E8D187024}"/>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69" name="TextBox 68">
              <a:extLst>
                <a:ext uri="{FF2B5EF4-FFF2-40B4-BE49-F238E27FC236}">
                  <a16:creationId xmlns:a16="http://schemas.microsoft.com/office/drawing/2014/main" id="{07BA1CDC-B816-9646-9A46-E4793461428F}"/>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70" name="TextBox 69">
              <a:extLst>
                <a:ext uri="{FF2B5EF4-FFF2-40B4-BE49-F238E27FC236}">
                  <a16:creationId xmlns:a16="http://schemas.microsoft.com/office/drawing/2014/main" id="{5E449C56-5BCB-770A-5E5A-FC0032C07160}"/>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71" name="Group 70">
              <a:extLst>
                <a:ext uri="{FF2B5EF4-FFF2-40B4-BE49-F238E27FC236}">
                  <a16:creationId xmlns:a16="http://schemas.microsoft.com/office/drawing/2014/main" id="{DA2F7EE8-CA63-2668-B2B5-F7E5B78DD8CE}"/>
                </a:ext>
              </a:extLst>
            </p:cNvPr>
            <p:cNvGrpSpPr/>
            <p:nvPr/>
          </p:nvGrpSpPr>
          <p:grpSpPr>
            <a:xfrm>
              <a:off x="3958396" y="756077"/>
              <a:ext cx="406593" cy="369332"/>
              <a:chOff x="3459672" y="678739"/>
              <a:chExt cx="463837" cy="469577"/>
            </a:xfrm>
          </p:grpSpPr>
          <p:sp>
            <p:nvSpPr>
              <p:cNvPr id="72" name="Oval 71">
                <a:extLst>
                  <a:ext uri="{FF2B5EF4-FFF2-40B4-BE49-F238E27FC236}">
                    <a16:creationId xmlns:a16="http://schemas.microsoft.com/office/drawing/2014/main" id="{67C893C6-5F5A-F091-0CD3-5A69C8C8BAE3}"/>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3" name="Graphic 72" descr="Checkmark with solid fill">
                <a:extLst>
                  <a:ext uri="{FF2B5EF4-FFF2-40B4-BE49-F238E27FC236}">
                    <a16:creationId xmlns:a16="http://schemas.microsoft.com/office/drawing/2014/main" id="{968390A2-1734-48BE-4264-BB0207C7F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sp>
        <p:nvSpPr>
          <p:cNvPr id="98" name="Oval 97">
            <a:extLst>
              <a:ext uri="{FF2B5EF4-FFF2-40B4-BE49-F238E27FC236}">
                <a16:creationId xmlns:a16="http://schemas.microsoft.com/office/drawing/2014/main" id="{1E3165B7-EA7B-8718-31ED-5BA475E4B4BB}"/>
              </a:ext>
            </a:extLst>
          </p:cNvPr>
          <p:cNvSpPr/>
          <p:nvPr/>
        </p:nvSpPr>
        <p:spPr>
          <a:xfrm>
            <a:off x="-2692370" y="3888963"/>
            <a:ext cx="8203338" cy="7434618"/>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58" name="Group 57">
            <a:extLst>
              <a:ext uri="{FF2B5EF4-FFF2-40B4-BE49-F238E27FC236}">
                <a16:creationId xmlns:a16="http://schemas.microsoft.com/office/drawing/2014/main" id="{9CAA74CF-EFFF-1C84-B853-065CE01752D5}"/>
              </a:ext>
            </a:extLst>
          </p:cNvPr>
          <p:cNvGrpSpPr/>
          <p:nvPr/>
        </p:nvGrpSpPr>
        <p:grpSpPr>
          <a:xfrm>
            <a:off x="497455" y="-3135832"/>
            <a:ext cx="3933311" cy="893135"/>
            <a:chOff x="621744" y="457014"/>
            <a:chExt cx="3933311" cy="893135"/>
          </a:xfrm>
        </p:grpSpPr>
        <p:sp>
          <p:nvSpPr>
            <p:cNvPr id="59" name="Rectangle: Rounded Corners 58">
              <a:extLst>
                <a:ext uri="{FF2B5EF4-FFF2-40B4-BE49-F238E27FC236}">
                  <a16:creationId xmlns:a16="http://schemas.microsoft.com/office/drawing/2014/main" id="{12AC14BA-EB44-CAC9-6916-CEA68507B7CB}"/>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extBox 59">
              <a:extLst>
                <a:ext uri="{FF2B5EF4-FFF2-40B4-BE49-F238E27FC236}">
                  <a16:creationId xmlns:a16="http://schemas.microsoft.com/office/drawing/2014/main" id="{A74B42BF-63E4-53B9-AE53-91B450E79868}"/>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61" name="TextBox 60">
              <a:extLst>
                <a:ext uri="{FF2B5EF4-FFF2-40B4-BE49-F238E27FC236}">
                  <a16:creationId xmlns:a16="http://schemas.microsoft.com/office/drawing/2014/main" id="{B8B7BAB5-3EDF-2051-8BE4-35561F016332}"/>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62" name="TextBox 61">
              <a:extLst>
                <a:ext uri="{FF2B5EF4-FFF2-40B4-BE49-F238E27FC236}">
                  <a16:creationId xmlns:a16="http://schemas.microsoft.com/office/drawing/2014/main" id="{C4BB275A-9461-253F-EB91-9E768AABB35C}"/>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63" name="Group 62">
              <a:extLst>
                <a:ext uri="{FF2B5EF4-FFF2-40B4-BE49-F238E27FC236}">
                  <a16:creationId xmlns:a16="http://schemas.microsoft.com/office/drawing/2014/main" id="{B394BEE9-071E-93B2-7704-78848C1BA6D0}"/>
                </a:ext>
              </a:extLst>
            </p:cNvPr>
            <p:cNvGrpSpPr/>
            <p:nvPr/>
          </p:nvGrpSpPr>
          <p:grpSpPr>
            <a:xfrm>
              <a:off x="3958396" y="756077"/>
              <a:ext cx="406593" cy="369332"/>
              <a:chOff x="3459672" y="678739"/>
              <a:chExt cx="463837" cy="469577"/>
            </a:xfrm>
          </p:grpSpPr>
          <p:sp>
            <p:nvSpPr>
              <p:cNvPr id="64" name="Oval 63">
                <a:extLst>
                  <a:ext uri="{FF2B5EF4-FFF2-40B4-BE49-F238E27FC236}">
                    <a16:creationId xmlns:a16="http://schemas.microsoft.com/office/drawing/2014/main" id="{EAC96995-CA42-46CB-6289-C923DCDB80D7}"/>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5" name="Graphic 64" descr="Checkmark with solid fill">
                <a:extLst>
                  <a:ext uri="{FF2B5EF4-FFF2-40B4-BE49-F238E27FC236}">
                    <a16:creationId xmlns:a16="http://schemas.microsoft.com/office/drawing/2014/main" id="{CDAA1578-3A42-F3BF-F431-A3B3DA11EC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42" name="Group 41">
            <a:extLst>
              <a:ext uri="{FF2B5EF4-FFF2-40B4-BE49-F238E27FC236}">
                <a16:creationId xmlns:a16="http://schemas.microsoft.com/office/drawing/2014/main" id="{B04B88D4-D501-EA73-E53E-A91DA7D2C878}"/>
              </a:ext>
            </a:extLst>
          </p:cNvPr>
          <p:cNvGrpSpPr/>
          <p:nvPr/>
        </p:nvGrpSpPr>
        <p:grpSpPr>
          <a:xfrm>
            <a:off x="497456" y="-919575"/>
            <a:ext cx="3933311" cy="893135"/>
            <a:chOff x="621744" y="457014"/>
            <a:chExt cx="3933311" cy="893135"/>
          </a:xfrm>
        </p:grpSpPr>
        <p:sp>
          <p:nvSpPr>
            <p:cNvPr id="43" name="Rectangle: Rounded Corners 42">
              <a:extLst>
                <a:ext uri="{FF2B5EF4-FFF2-40B4-BE49-F238E27FC236}">
                  <a16:creationId xmlns:a16="http://schemas.microsoft.com/office/drawing/2014/main" id="{ADE2C2F9-9775-228F-9E97-932641B77B49}"/>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TextBox 43">
              <a:extLst>
                <a:ext uri="{FF2B5EF4-FFF2-40B4-BE49-F238E27FC236}">
                  <a16:creationId xmlns:a16="http://schemas.microsoft.com/office/drawing/2014/main" id="{E72E0968-B1B0-FDF1-61FD-281D660B45A8}"/>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45" name="TextBox 44">
              <a:extLst>
                <a:ext uri="{FF2B5EF4-FFF2-40B4-BE49-F238E27FC236}">
                  <a16:creationId xmlns:a16="http://schemas.microsoft.com/office/drawing/2014/main" id="{D82ED5BE-37FB-D224-4526-3134792724CA}"/>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46" name="TextBox 45">
              <a:extLst>
                <a:ext uri="{FF2B5EF4-FFF2-40B4-BE49-F238E27FC236}">
                  <a16:creationId xmlns:a16="http://schemas.microsoft.com/office/drawing/2014/main" id="{99B17653-0645-1869-5D74-098A6D559A35}"/>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47" name="Group 46">
              <a:extLst>
                <a:ext uri="{FF2B5EF4-FFF2-40B4-BE49-F238E27FC236}">
                  <a16:creationId xmlns:a16="http://schemas.microsoft.com/office/drawing/2014/main" id="{AF4ADFFE-05FD-C51F-AA97-60FCC38028F4}"/>
                </a:ext>
              </a:extLst>
            </p:cNvPr>
            <p:cNvGrpSpPr/>
            <p:nvPr/>
          </p:nvGrpSpPr>
          <p:grpSpPr>
            <a:xfrm>
              <a:off x="3958396" y="756077"/>
              <a:ext cx="406593" cy="369332"/>
              <a:chOff x="3459672" y="678739"/>
              <a:chExt cx="463837" cy="469577"/>
            </a:xfrm>
          </p:grpSpPr>
          <p:sp>
            <p:nvSpPr>
              <p:cNvPr id="48" name="Oval 47">
                <a:extLst>
                  <a:ext uri="{FF2B5EF4-FFF2-40B4-BE49-F238E27FC236}">
                    <a16:creationId xmlns:a16="http://schemas.microsoft.com/office/drawing/2014/main" id="{8FCB0D6D-7681-B8F3-13FF-9E174E28E7AF}"/>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Graphic 48" descr="Checkmark with solid fill">
                <a:extLst>
                  <a:ext uri="{FF2B5EF4-FFF2-40B4-BE49-F238E27FC236}">
                    <a16:creationId xmlns:a16="http://schemas.microsoft.com/office/drawing/2014/main" id="{6D6D5985-CC1F-E8B2-1545-0501E99BB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50" name="Group 49">
            <a:extLst>
              <a:ext uri="{FF2B5EF4-FFF2-40B4-BE49-F238E27FC236}">
                <a16:creationId xmlns:a16="http://schemas.microsoft.com/office/drawing/2014/main" id="{7C659484-62D8-87C8-4B32-1C50CC82F352}"/>
              </a:ext>
            </a:extLst>
          </p:cNvPr>
          <p:cNvGrpSpPr/>
          <p:nvPr/>
        </p:nvGrpSpPr>
        <p:grpSpPr>
          <a:xfrm>
            <a:off x="497456" y="-2035389"/>
            <a:ext cx="3933311" cy="893135"/>
            <a:chOff x="621744" y="457014"/>
            <a:chExt cx="3933311" cy="893135"/>
          </a:xfrm>
        </p:grpSpPr>
        <p:sp>
          <p:nvSpPr>
            <p:cNvPr id="51" name="Rectangle: Rounded Corners 50">
              <a:extLst>
                <a:ext uri="{FF2B5EF4-FFF2-40B4-BE49-F238E27FC236}">
                  <a16:creationId xmlns:a16="http://schemas.microsoft.com/office/drawing/2014/main" id="{9C60E071-3270-344D-139A-25B2C3C5D041}"/>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TextBox 51">
              <a:extLst>
                <a:ext uri="{FF2B5EF4-FFF2-40B4-BE49-F238E27FC236}">
                  <a16:creationId xmlns:a16="http://schemas.microsoft.com/office/drawing/2014/main" id="{65BEFB25-ED0A-1963-136A-9C5DEC791B3F}"/>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53" name="TextBox 52">
              <a:extLst>
                <a:ext uri="{FF2B5EF4-FFF2-40B4-BE49-F238E27FC236}">
                  <a16:creationId xmlns:a16="http://schemas.microsoft.com/office/drawing/2014/main" id="{55EB481F-DD55-50E6-8F31-60CA243401DD}"/>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54" name="TextBox 53">
              <a:extLst>
                <a:ext uri="{FF2B5EF4-FFF2-40B4-BE49-F238E27FC236}">
                  <a16:creationId xmlns:a16="http://schemas.microsoft.com/office/drawing/2014/main" id="{99A125A9-4A5C-5810-EA83-9880A868C083}"/>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55" name="Group 54">
              <a:extLst>
                <a:ext uri="{FF2B5EF4-FFF2-40B4-BE49-F238E27FC236}">
                  <a16:creationId xmlns:a16="http://schemas.microsoft.com/office/drawing/2014/main" id="{56BF0F0F-CD62-0F98-A1FE-DA4258211A77}"/>
                </a:ext>
              </a:extLst>
            </p:cNvPr>
            <p:cNvGrpSpPr/>
            <p:nvPr/>
          </p:nvGrpSpPr>
          <p:grpSpPr>
            <a:xfrm>
              <a:off x="3958396" y="756077"/>
              <a:ext cx="406593" cy="369332"/>
              <a:chOff x="3459672" y="678739"/>
              <a:chExt cx="463837" cy="469577"/>
            </a:xfrm>
          </p:grpSpPr>
          <p:sp>
            <p:nvSpPr>
              <p:cNvPr id="56" name="Oval 55">
                <a:extLst>
                  <a:ext uri="{FF2B5EF4-FFF2-40B4-BE49-F238E27FC236}">
                    <a16:creationId xmlns:a16="http://schemas.microsoft.com/office/drawing/2014/main" id="{2FF3E414-955B-F21D-1212-BB023BD3CFE1}"/>
                  </a:ext>
                </a:extLst>
              </p:cNvPr>
              <p:cNvSpPr/>
              <p:nvPr/>
            </p:nvSpPr>
            <p:spPr>
              <a:xfrm>
                <a:off x="3459672" y="678739"/>
                <a:ext cx="463837" cy="469577"/>
              </a:xfrm>
              <a:prstGeom prst="ellipse">
                <a:avLst/>
              </a:prstGeom>
              <a:solidFill>
                <a:srgbClr val="A7C957"/>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57" name="Graphic 56" descr="Checkmark with solid fill">
                <a:extLst>
                  <a:ext uri="{FF2B5EF4-FFF2-40B4-BE49-F238E27FC236}">
                    <a16:creationId xmlns:a16="http://schemas.microsoft.com/office/drawing/2014/main" id="{4FBE8CF5-477E-EE8F-9F00-8BC6AE4436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pic>
        <p:nvPicPr>
          <p:cNvPr id="9" name="Picture 8">
            <a:extLst>
              <a:ext uri="{FF2B5EF4-FFF2-40B4-BE49-F238E27FC236}">
                <a16:creationId xmlns:a16="http://schemas.microsoft.com/office/drawing/2014/main" id="{628BE15A-3B12-C6DB-2E54-D865D5A13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85" y="229822"/>
            <a:ext cx="3091536" cy="6241114"/>
          </a:xfrm>
          <a:prstGeom prst="rect">
            <a:avLst/>
          </a:prstGeom>
        </p:spPr>
      </p:pic>
      <p:pic>
        <p:nvPicPr>
          <p:cNvPr id="6" name="Picture 5">
            <a:extLst>
              <a:ext uri="{FF2B5EF4-FFF2-40B4-BE49-F238E27FC236}">
                <a16:creationId xmlns:a16="http://schemas.microsoft.com/office/drawing/2014/main" id="{D84CCB73-B97B-03C6-D741-793018B2BA3A}"/>
              </a:ext>
            </a:extLst>
          </p:cNvPr>
          <p:cNvPicPr>
            <a:picLocks noChangeAspect="1"/>
          </p:cNvPicPr>
          <p:nvPr/>
        </p:nvPicPr>
        <p:blipFill rotWithShape="1">
          <a:blip r:embed="rId7">
            <a:extLst>
              <a:ext uri="{28A0092B-C50C-407E-A947-70E740481C1C}">
                <a14:useLocalDpi xmlns:a14="http://schemas.microsoft.com/office/drawing/2010/main" val="0"/>
              </a:ext>
            </a:extLst>
          </a:blip>
          <a:srcRect t="20222" b="17439"/>
          <a:stretch/>
        </p:blipFill>
        <p:spPr>
          <a:xfrm>
            <a:off x="841728" y="821496"/>
            <a:ext cx="3503254" cy="3255535"/>
          </a:xfrm>
          <a:prstGeom prst="rect">
            <a:avLst/>
          </a:prstGeom>
        </p:spPr>
      </p:pic>
      <p:sp>
        <p:nvSpPr>
          <p:cNvPr id="24" name="TextBox 23">
            <a:extLst>
              <a:ext uri="{FF2B5EF4-FFF2-40B4-BE49-F238E27FC236}">
                <a16:creationId xmlns:a16="http://schemas.microsoft.com/office/drawing/2014/main" id="{7041C257-488D-FE98-EE18-D94C760AD075}"/>
              </a:ext>
            </a:extLst>
          </p:cNvPr>
          <p:cNvSpPr txBox="1"/>
          <p:nvPr/>
        </p:nvSpPr>
        <p:spPr>
          <a:xfrm>
            <a:off x="6350220" y="1856690"/>
            <a:ext cx="4864197" cy="769441"/>
          </a:xfrm>
          <a:prstGeom prst="rect">
            <a:avLst/>
          </a:prstGeom>
          <a:noFill/>
        </p:spPr>
        <p:txBody>
          <a:bodyPr wrap="square" rtlCol="0">
            <a:spAutoFit/>
          </a:bodyPr>
          <a:lstStyle/>
          <a:p>
            <a:r>
              <a:rPr lang="en-US" sz="4400" b="1" dirty="0">
                <a:solidFill>
                  <a:srgbClr val="A7C957"/>
                </a:solidFill>
              </a:rPr>
              <a:t>MANAGE PIGS</a:t>
            </a:r>
          </a:p>
        </p:txBody>
      </p:sp>
      <p:sp>
        <p:nvSpPr>
          <p:cNvPr id="25" name="Rectangle 24">
            <a:extLst>
              <a:ext uri="{FF2B5EF4-FFF2-40B4-BE49-F238E27FC236}">
                <a16:creationId xmlns:a16="http://schemas.microsoft.com/office/drawing/2014/main" id="{52C347FC-0DC8-6C25-7CFF-132A347FD10F}"/>
              </a:ext>
            </a:extLst>
          </p:cNvPr>
          <p:cNvSpPr/>
          <p:nvPr/>
        </p:nvSpPr>
        <p:spPr>
          <a:xfrm>
            <a:off x="6504572" y="2575197"/>
            <a:ext cx="5440680" cy="198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79394CA3-D47E-CCE5-9F63-CF2769283750}"/>
              </a:ext>
            </a:extLst>
          </p:cNvPr>
          <p:cNvSpPr txBox="1"/>
          <p:nvPr/>
        </p:nvSpPr>
        <p:spPr>
          <a:xfrm>
            <a:off x="6456446" y="2780968"/>
            <a:ext cx="5328370" cy="923330"/>
          </a:xfrm>
          <a:prstGeom prst="rect">
            <a:avLst/>
          </a:prstGeom>
          <a:noFill/>
        </p:spPr>
        <p:txBody>
          <a:bodyPr wrap="square" rtlCol="0">
            <a:spAutoFit/>
          </a:bodyPr>
          <a:lstStyle/>
          <a:p>
            <a:r>
              <a:rPr lang="en-US" dirty="0">
                <a:solidFill>
                  <a:srgbClr val="A7C957"/>
                </a:solidFill>
                <a:latin typeface="Open Sans" panose="020B0606030504020204" pitchFamily="34" charset="0"/>
                <a:ea typeface="Open Sans" panose="020B0606030504020204" pitchFamily="34" charset="0"/>
                <a:cs typeface="Open Sans" panose="020B0606030504020204" pitchFamily="34" charset="0"/>
              </a:rPr>
              <a:t>This page contains the pig registration, details and information for the user to identify each of individual.</a:t>
            </a:r>
          </a:p>
        </p:txBody>
      </p:sp>
      <p:pic>
        <p:nvPicPr>
          <p:cNvPr id="3" name="Picture 2">
            <a:extLst>
              <a:ext uri="{FF2B5EF4-FFF2-40B4-BE49-F238E27FC236}">
                <a16:creationId xmlns:a16="http://schemas.microsoft.com/office/drawing/2014/main" id="{69066EE2-4ACC-BE62-D6A4-1FE3EF9164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8462" y="3317358"/>
            <a:ext cx="1579251" cy="3189506"/>
          </a:xfrm>
          <a:prstGeom prst="rect">
            <a:avLst/>
          </a:prstGeom>
        </p:spPr>
      </p:pic>
      <p:sp>
        <p:nvSpPr>
          <p:cNvPr id="10" name="TextBox 9">
            <a:extLst>
              <a:ext uri="{FF2B5EF4-FFF2-40B4-BE49-F238E27FC236}">
                <a16:creationId xmlns:a16="http://schemas.microsoft.com/office/drawing/2014/main" id="{A79A7E4C-4941-CA80-1448-DA62A36683EC}"/>
              </a:ext>
            </a:extLst>
          </p:cNvPr>
          <p:cNvSpPr txBox="1"/>
          <p:nvPr/>
        </p:nvSpPr>
        <p:spPr>
          <a:xfrm>
            <a:off x="6681034" y="4084753"/>
            <a:ext cx="5483836" cy="769441"/>
          </a:xfrm>
          <a:prstGeom prst="rect">
            <a:avLst/>
          </a:prstGeom>
          <a:noFill/>
        </p:spPr>
        <p:txBody>
          <a:bodyPr wrap="square" rtlCol="0">
            <a:spAutoFit/>
          </a:bodyPr>
          <a:lstStyle/>
          <a:p>
            <a:pPr algn="r"/>
            <a:r>
              <a:rPr lang="en-US" sz="4400" b="1" dirty="0"/>
              <a:t>MANAGE TASK</a:t>
            </a:r>
          </a:p>
        </p:txBody>
      </p:sp>
      <p:sp>
        <p:nvSpPr>
          <p:cNvPr id="16" name="TextBox 15">
            <a:extLst>
              <a:ext uri="{FF2B5EF4-FFF2-40B4-BE49-F238E27FC236}">
                <a16:creationId xmlns:a16="http://schemas.microsoft.com/office/drawing/2014/main" id="{6669ED7B-D00B-2848-736B-0B6E96F1A2D7}"/>
              </a:ext>
            </a:extLst>
          </p:cNvPr>
          <p:cNvSpPr txBox="1"/>
          <p:nvPr/>
        </p:nvSpPr>
        <p:spPr>
          <a:xfrm>
            <a:off x="7974758" y="3555996"/>
            <a:ext cx="4230807" cy="646331"/>
          </a:xfrm>
          <a:prstGeom prst="rect">
            <a:avLst/>
          </a:prstGeom>
          <a:noFill/>
        </p:spPr>
        <p:txBody>
          <a:bodyPr wrap="square" rtlCol="0">
            <a:spAutoFit/>
          </a:bodyPr>
          <a:lstStyle/>
          <a:p>
            <a:pPr algn="r"/>
            <a:r>
              <a:rPr lang="en-US" b="1" dirty="0">
                <a:latin typeface="Open Sans" panose="020B0606030504020204" pitchFamily="34" charset="0"/>
                <a:ea typeface="Open Sans" panose="020B0606030504020204" pitchFamily="34" charset="0"/>
                <a:cs typeface="Open Sans" panose="020B0606030504020204" pitchFamily="34" charset="0"/>
              </a:rPr>
              <a:t>This page shows the task that are pending and finished.</a:t>
            </a:r>
          </a:p>
        </p:txBody>
      </p:sp>
      <p:grpSp>
        <p:nvGrpSpPr>
          <p:cNvPr id="156" name="Group 155">
            <a:extLst>
              <a:ext uri="{FF2B5EF4-FFF2-40B4-BE49-F238E27FC236}">
                <a16:creationId xmlns:a16="http://schemas.microsoft.com/office/drawing/2014/main" id="{C9E4E643-B7C7-657C-FC5E-1D0721A7D1B2}"/>
              </a:ext>
            </a:extLst>
          </p:cNvPr>
          <p:cNvGrpSpPr/>
          <p:nvPr/>
        </p:nvGrpSpPr>
        <p:grpSpPr>
          <a:xfrm>
            <a:off x="497456" y="-9759887"/>
            <a:ext cx="3933311" cy="893135"/>
            <a:chOff x="621744" y="457014"/>
            <a:chExt cx="3933311" cy="893135"/>
          </a:xfrm>
        </p:grpSpPr>
        <p:sp>
          <p:nvSpPr>
            <p:cNvPr id="157" name="Rectangle: Rounded Corners 156">
              <a:extLst>
                <a:ext uri="{FF2B5EF4-FFF2-40B4-BE49-F238E27FC236}">
                  <a16:creationId xmlns:a16="http://schemas.microsoft.com/office/drawing/2014/main" id="{8B840CC8-6D33-B7E5-F084-B54C94B3D7A3}"/>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8" name="TextBox 157">
              <a:extLst>
                <a:ext uri="{FF2B5EF4-FFF2-40B4-BE49-F238E27FC236}">
                  <a16:creationId xmlns:a16="http://schemas.microsoft.com/office/drawing/2014/main" id="{99DF8BBD-1747-B392-ED4B-1517A79F2A60}"/>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59" name="TextBox 158">
              <a:extLst>
                <a:ext uri="{FF2B5EF4-FFF2-40B4-BE49-F238E27FC236}">
                  <a16:creationId xmlns:a16="http://schemas.microsoft.com/office/drawing/2014/main" id="{AF2AA2F2-604E-16CB-6B6A-5CF5D1BE4B6B}"/>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60" name="TextBox 159">
              <a:extLst>
                <a:ext uri="{FF2B5EF4-FFF2-40B4-BE49-F238E27FC236}">
                  <a16:creationId xmlns:a16="http://schemas.microsoft.com/office/drawing/2014/main" id="{49796B34-CB33-E856-131C-9B8B92D8C6A6}"/>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61" name="Group 160">
              <a:extLst>
                <a:ext uri="{FF2B5EF4-FFF2-40B4-BE49-F238E27FC236}">
                  <a16:creationId xmlns:a16="http://schemas.microsoft.com/office/drawing/2014/main" id="{3D85DF83-8C7D-8C06-55A5-6179A8D8447F}"/>
                </a:ext>
              </a:extLst>
            </p:cNvPr>
            <p:cNvGrpSpPr/>
            <p:nvPr/>
          </p:nvGrpSpPr>
          <p:grpSpPr>
            <a:xfrm>
              <a:off x="3958396" y="756077"/>
              <a:ext cx="406593" cy="369332"/>
              <a:chOff x="3459672" y="678739"/>
              <a:chExt cx="463837" cy="469577"/>
            </a:xfrm>
          </p:grpSpPr>
          <p:sp>
            <p:nvSpPr>
              <p:cNvPr id="162" name="Oval 161">
                <a:extLst>
                  <a:ext uri="{FF2B5EF4-FFF2-40B4-BE49-F238E27FC236}">
                    <a16:creationId xmlns:a16="http://schemas.microsoft.com/office/drawing/2014/main" id="{A86C83EA-0A2F-DA69-9523-C6AEF9127274}"/>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63" name="Graphic 162" descr="Checkmark with solid fill">
                <a:extLst>
                  <a:ext uri="{FF2B5EF4-FFF2-40B4-BE49-F238E27FC236}">
                    <a16:creationId xmlns:a16="http://schemas.microsoft.com/office/drawing/2014/main" id="{71AD43E1-1C23-CF28-9EAB-5CC9FFCC56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spTree>
    <p:extLst>
      <p:ext uri="{BB962C8B-B14F-4D97-AF65-F5344CB8AC3E}">
        <p14:creationId xmlns:p14="http://schemas.microsoft.com/office/powerpoint/2010/main" val="272660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9"/>
                                        </p:tgtEl>
                                      </p:cBhvr>
                                      <p:by x="50000" y="50000"/>
                                    </p:animScale>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2" presetClass="exit" presetSubtype="2" fill="hold" grpId="0" nodeType="withEffect">
                                  <p:stCondLst>
                                    <p:cond delay="500"/>
                                  </p:stCondLst>
                                  <p:childTnLst>
                                    <p:anim calcmode="lin" valueType="num">
                                      <p:cBhvr additive="base">
                                        <p:cTn id="10" dur="250"/>
                                        <p:tgtEl>
                                          <p:spTgt spid="26"/>
                                        </p:tgtEl>
                                        <p:attrNameLst>
                                          <p:attrName>ppt_x</p:attrName>
                                        </p:attrNameLst>
                                      </p:cBhvr>
                                      <p:tavLst>
                                        <p:tav tm="0">
                                          <p:val>
                                            <p:strVal val="ppt_x"/>
                                          </p:val>
                                        </p:tav>
                                        <p:tav tm="100000">
                                          <p:val>
                                            <p:strVal val="1+ppt_w/2"/>
                                          </p:val>
                                        </p:tav>
                                      </p:tavLst>
                                    </p:anim>
                                    <p:anim calcmode="lin" valueType="num">
                                      <p:cBhvr additive="base">
                                        <p:cTn id="11" dur="250"/>
                                        <p:tgtEl>
                                          <p:spTgt spid="26"/>
                                        </p:tgtEl>
                                        <p:attrNameLst>
                                          <p:attrName>ppt_y</p:attrName>
                                        </p:attrNameLst>
                                      </p:cBhvr>
                                      <p:tavLst>
                                        <p:tav tm="0">
                                          <p:val>
                                            <p:strVal val="ppt_y"/>
                                          </p:val>
                                        </p:tav>
                                        <p:tav tm="100000">
                                          <p:val>
                                            <p:strVal val="ppt_y"/>
                                          </p:val>
                                        </p:tav>
                                      </p:tavLst>
                                    </p:anim>
                                    <p:set>
                                      <p:cBhvr>
                                        <p:cTn id="12" dur="1" fill="hold">
                                          <p:stCondLst>
                                            <p:cond delay="249"/>
                                          </p:stCondLst>
                                        </p:cTn>
                                        <p:tgtEl>
                                          <p:spTgt spid="26"/>
                                        </p:tgtEl>
                                        <p:attrNameLst>
                                          <p:attrName>style.visibility</p:attrName>
                                        </p:attrNameLst>
                                      </p:cBhvr>
                                      <p:to>
                                        <p:strVal val="hidden"/>
                                      </p:to>
                                    </p:set>
                                  </p:childTnLst>
                                </p:cTn>
                              </p:par>
                              <p:par>
                                <p:cTn id="13" presetID="2" presetClass="exit" presetSubtype="2" fill="hold" grpId="0" nodeType="withEffect">
                                  <p:stCondLst>
                                    <p:cond delay="500"/>
                                  </p:stCondLst>
                                  <p:childTnLst>
                                    <p:anim calcmode="lin" valueType="num">
                                      <p:cBhvr additive="base">
                                        <p:cTn id="14" dur="250"/>
                                        <p:tgtEl>
                                          <p:spTgt spid="25"/>
                                        </p:tgtEl>
                                        <p:attrNameLst>
                                          <p:attrName>ppt_x</p:attrName>
                                        </p:attrNameLst>
                                      </p:cBhvr>
                                      <p:tavLst>
                                        <p:tav tm="0">
                                          <p:val>
                                            <p:strVal val="ppt_x"/>
                                          </p:val>
                                        </p:tav>
                                        <p:tav tm="100000">
                                          <p:val>
                                            <p:strVal val="1+ppt_w/2"/>
                                          </p:val>
                                        </p:tav>
                                      </p:tavLst>
                                    </p:anim>
                                    <p:anim calcmode="lin" valueType="num">
                                      <p:cBhvr additive="base">
                                        <p:cTn id="15" dur="250"/>
                                        <p:tgtEl>
                                          <p:spTgt spid="25"/>
                                        </p:tgtEl>
                                        <p:attrNameLst>
                                          <p:attrName>ppt_y</p:attrName>
                                        </p:attrNameLst>
                                      </p:cBhvr>
                                      <p:tavLst>
                                        <p:tav tm="0">
                                          <p:val>
                                            <p:strVal val="ppt_y"/>
                                          </p:val>
                                        </p:tav>
                                        <p:tav tm="100000">
                                          <p:val>
                                            <p:strVal val="ppt_y"/>
                                          </p:val>
                                        </p:tav>
                                      </p:tavLst>
                                    </p:anim>
                                    <p:set>
                                      <p:cBhvr>
                                        <p:cTn id="16" dur="1" fill="hold">
                                          <p:stCondLst>
                                            <p:cond delay="249"/>
                                          </p:stCondLst>
                                        </p:cTn>
                                        <p:tgtEl>
                                          <p:spTgt spid="25"/>
                                        </p:tgtEl>
                                        <p:attrNameLst>
                                          <p:attrName>style.visibility</p:attrName>
                                        </p:attrNameLst>
                                      </p:cBhvr>
                                      <p:to>
                                        <p:strVal val="hidden"/>
                                      </p:to>
                                    </p:set>
                                  </p:childTnLst>
                                </p:cTn>
                              </p:par>
                              <p:par>
                                <p:cTn id="17" presetID="2" presetClass="exit" presetSubtype="2" fill="hold" grpId="0" nodeType="withEffect">
                                  <p:stCondLst>
                                    <p:cond delay="500"/>
                                  </p:stCondLst>
                                  <p:childTnLst>
                                    <p:anim calcmode="lin" valueType="num">
                                      <p:cBhvr additive="base">
                                        <p:cTn id="18" dur="250"/>
                                        <p:tgtEl>
                                          <p:spTgt spid="24"/>
                                        </p:tgtEl>
                                        <p:attrNameLst>
                                          <p:attrName>ppt_x</p:attrName>
                                        </p:attrNameLst>
                                      </p:cBhvr>
                                      <p:tavLst>
                                        <p:tav tm="0">
                                          <p:val>
                                            <p:strVal val="ppt_x"/>
                                          </p:val>
                                        </p:tav>
                                        <p:tav tm="100000">
                                          <p:val>
                                            <p:strVal val="1+ppt_w/2"/>
                                          </p:val>
                                        </p:tav>
                                      </p:tavLst>
                                    </p:anim>
                                    <p:anim calcmode="lin" valueType="num">
                                      <p:cBhvr additive="base">
                                        <p:cTn id="19" dur="250"/>
                                        <p:tgtEl>
                                          <p:spTgt spid="24"/>
                                        </p:tgtEl>
                                        <p:attrNameLst>
                                          <p:attrName>ppt_y</p:attrName>
                                        </p:attrNameLst>
                                      </p:cBhvr>
                                      <p:tavLst>
                                        <p:tav tm="0">
                                          <p:val>
                                            <p:strVal val="ppt_y"/>
                                          </p:val>
                                        </p:tav>
                                        <p:tav tm="100000">
                                          <p:val>
                                            <p:strVal val="ppt_y"/>
                                          </p:val>
                                        </p:tav>
                                      </p:tavLst>
                                    </p:anim>
                                    <p:set>
                                      <p:cBhvr>
                                        <p:cTn id="20" dur="1" fill="hold">
                                          <p:stCondLst>
                                            <p:cond delay="249"/>
                                          </p:stCondLst>
                                        </p:cTn>
                                        <p:tgtEl>
                                          <p:spTgt spid="24"/>
                                        </p:tgtEl>
                                        <p:attrNameLst>
                                          <p:attrName>style.visibility</p:attrName>
                                        </p:attrNameLst>
                                      </p:cBhvr>
                                      <p:to>
                                        <p:strVal val="hidden"/>
                                      </p:to>
                                    </p:set>
                                  </p:childTnLst>
                                </p:cTn>
                              </p:par>
                            </p:childTnLst>
                          </p:cTn>
                        </p:par>
                        <p:par>
                          <p:cTn id="21" fill="hold">
                            <p:stCondLst>
                              <p:cond delay="750"/>
                            </p:stCondLst>
                            <p:childTnLst>
                              <p:par>
                                <p:cTn id="22" presetID="50" presetClass="path" presetSubtype="0" accel="50000" decel="50000" fill="hold" nodeType="afterEffect">
                                  <p:stCondLst>
                                    <p:cond delay="0"/>
                                  </p:stCondLst>
                                  <p:childTnLst>
                                    <p:animMotion origin="layout" path="M 3.95833E-6 4.07407E-6 L -0.04232 4.07407E-6 C -0.06133 4.07407E-6 -0.08438 0.0618 -0.08438 0.11203 L -0.08438 0.2243 " pathEditMode="relative" rAng="0" ptsTypes="AAAA">
                                      <p:cBhvr>
                                        <p:cTn id="23" dur="500" fill="hold"/>
                                        <p:tgtEl>
                                          <p:spTgt spid="9"/>
                                        </p:tgtEl>
                                        <p:attrNameLst>
                                          <p:attrName>ppt_x</p:attrName>
                                          <p:attrName>ppt_y</p:attrName>
                                        </p:attrNameLst>
                                      </p:cBhvr>
                                      <p:rCtr x="-4219" y="11204"/>
                                    </p:animMotion>
                                  </p:childTnLst>
                                </p:cTn>
                              </p:par>
                            </p:childTnLst>
                          </p:cTn>
                        </p:par>
                        <p:par>
                          <p:cTn id="24" fill="hold">
                            <p:stCondLst>
                              <p:cond delay="1250"/>
                            </p:stCondLst>
                            <p:childTnLst>
                              <p:par>
                                <p:cTn id="25" presetID="1" presetClass="entr" presetSubtype="0" fill="hold" nodeType="afterEffect">
                                  <p:stCondLst>
                                    <p:cond delay="50"/>
                                  </p:stCondLst>
                                  <p:childTnLs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1300"/>
                            </p:stCondLst>
                            <p:childTnLst>
                              <p:par>
                                <p:cTn id="28" presetID="2" presetClass="entr" presetSubtype="2"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250" fill="hold"/>
                                        <p:tgtEl>
                                          <p:spTgt spid="16"/>
                                        </p:tgtEl>
                                        <p:attrNameLst>
                                          <p:attrName>ppt_x</p:attrName>
                                        </p:attrNameLst>
                                      </p:cBhvr>
                                      <p:tavLst>
                                        <p:tav tm="0">
                                          <p:val>
                                            <p:strVal val="1+#ppt_w/2"/>
                                          </p:val>
                                        </p:tav>
                                        <p:tav tm="100000">
                                          <p:val>
                                            <p:strVal val="#ppt_x"/>
                                          </p:val>
                                        </p:tav>
                                      </p:tavLst>
                                    </p:anim>
                                    <p:anim calcmode="lin" valueType="num">
                                      <p:cBhvr additive="base">
                                        <p:cTn id="35" dur="250" fill="hold"/>
                                        <p:tgtEl>
                                          <p:spTgt spid="16"/>
                                        </p:tgtEl>
                                        <p:attrNameLst>
                                          <p:attrName>ppt_y</p:attrName>
                                        </p:attrNameLst>
                                      </p:cBhvr>
                                      <p:tavLst>
                                        <p:tav tm="0">
                                          <p:val>
                                            <p:strVal val="#ppt_y"/>
                                          </p:val>
                                        </p:tav>
                                        <p:tav tm="100000">
                                          <p:val>
                                            <p:strVal val="#ppt_y"/>
                                          </p:val>
                                        </p:tav>
                                      </p:tavLst>
                                    </p:anim>
                                  </p:childTnLst>
                                </p:cTn>
                              </p:par>
                              <p:par>
                                <p:cTn id="36" presetID="42" presetClass="path" presetSubtype="0" accel="50000" decel="50000" fill="hold" nodeType="withEffect">
                                  <p:stCondLst>
                                    <p:cond delay="0"/>
                                  </p:stCondLst>
                                  <p:childTnLst>
                                    <p:animMotion origin="layout" path="M -3.33333E-6 1.48148E-6 L 0.01849 1.50509 " pathEditMode="relative" rAng="0" ptsTypes="AA">
                                      <p:cBhvr>
                                        <p:cTn id="37" dur="1500" fill="hold"/>
                                        <p:tgtEl>
                                          <p:spTgt spid="42"/>
                                        </p:tgtEl>
                                        <p:attrNameLst>
                                          <p:attrName>ppt_x</p:attrName>
                                          <p:attrName>ppt_y</p:attrName>
                                        </p:attrNameLst>
                                      </p:cBhvr>
                                      <p:rCtr x="924" y="75255"/>
                                    </p:animMotion>
                                  </p:childTnLst>
                                </p:cTn>
                              </p:par>
                              <p:par>
                                <p:cTn id="38" presetID="42" presetClass="path" presetSubtype="0" accel="50000" decel="50000" fill="hold" nodeType="withEffect">
                                  <p:stCondLst>
                                    <p:cond delay="0"/>
                                  </p:stCondLst>
                                  <p:childTnLst>
                                    <p:animMotion origin="layout" path="M -3.33333E-6 2.96296E-6 L 0.01667 1.49514 " pathEditMode="relative" rAng="0" ptsTypes="AA">
                                      <p:cBhvr>
                                        <p:cTn id="39" dur="1500" fill="hold"/>
                                        <p:tgtEl>
                                          <p:spTgt spid="50"/>
                                        </p:tgtEl>
                                        <p:attrNameLst>
                                          <p:attrName>ppt_x</p:attrName>
                                          <p:attrName>ppt_y</p:attrName>
                                        </p:attrNameLst>
                                      </p:cBhvr>
                                      <p:rCtr x="833" y="74745"/>
                                    </p:animMotion>
                                  </p:childTnLst>
                                </p:cTn>
                              </p:par>
                              <p:par>
                                <p:cTn id="40" presetID="42" presetClass="path" presetSubtype="0" accel="50000" decel="50000" fill="hold" nodeType="withEffect">
                                  <p:stCondLst>
                                    <p:cond delay="0"/>
                                  </p:stCondLst>
                                  <p:childTnLst>
                                    <p:animMotion origin="layout" path="M -3.33333E-6 -3.7037E-7 L 0.0112 1.51574 " pathEditMode="relative" rAng="0" ptsTypes="AA">
                                      <p:cBhvr>
                                        <p:cTn id="41" dur="1500" fill="hold"/>
                                        <p:tgtEl>
                                          <p:spTgt spid="58"/>
                                        </p:tgtEl>
                                        <p:attrNameLst>
                                          <p:attrName>ppt_x</p:attrName>
                                          <p:attrName>ppt_y</p:attrName>
                                        </p:attrNameLst>
                                      </p:cBhvr>
                                      <p:rCtr x="560" y="75787"/>
                                    </p:animMotion>
                                  </p:childTnLst>
                                </p:cTn>
                              </p:par>
                              <p:par>
                                <p:cTn id="42" presetID="42" presetClass="path" presetSubtype="0" accel="50000" decel="50000" fill="hold" nodeType="withEffect">
                                  <p:stCondLst>
                                    <p:cond delay="0"/>
                                  </p:stCondLst>
                                  <p:childTnLst>
                                    <p:animMotion origin="layout" path="M -1.04167E-6 -2.22222E-6 L 0.0181 1.51482 " pathEditMode="relative" rAng="0" ptsTypes="AA">
                                      <p:cBhvr>
                                        <p:cTn id="43" dur="1500" fill="hold"/>
                                        <p:tgtEl>
                                          <p:spTgt spid="66"/>
                                        </p:tgtEl>
                                        <p:attrNameLst>
                                          <p:attrName>ppt_x</p:attrName>
                                          <p:attrName>ppt_y</p:attrName>
                                        </p:attrNameLst>
                                      </p:cBhvr>
                                      <p:rCtr x="898" y="75741"/>
                                    </p:animMotion>
                                  </p:childTnLst>
                                </p:cTn>
                              </p:par>
                              <p:par>
                                <p:cTn id="44" presetID="42" presetClass="path" presetSubtype="0" accel="50000" decel="50000" fill="hold" nodeType="withEffect">
                                  <p:stCondLst>
                                    <p:cond delay="0"/>
                                  </p:stCondLst>
                                  <p:childTnLst>
                                    <p:animMotion origin="layout" path="M -1.04167E-6 -4.44444E-6 L 0.01732 1.51621 " pathEditMode="relative" rAng="0" ptsTypes="AA">
                                      <p:cBhvr>
                                        <p:cTn id="45" dur="1500" fill="hold"/>
                                        <p:tgtEl>
                                          <p:spTgt spid="74"/>
                                        </p:tgtEl>
                                        <p:attrNameLst>
                                          <p:attrName>ppt_x</p:attrName>
                                          <p:attrName>ppt_y</p:attrName>
                                        </p:attrNameLst>
                                      </p:cBhvr>
                                      <p:rCtr x="859" y="75810"/>
                                    </p:animMotion>
                                  </p:childTnLst>
                                </p:cTn>
                              </p:par>
                              <p:par>
                                <p:cTn id="46" presetID="42" presetClass="path" presetSubtype="0" accel="50000" decel="50000" fill="hold" grpId="0" nodeType="withEffect">
                                  <p:stCondLst>
                                    <p:cond delay="0"/>
                                  </p:stCondLst>
                                  <p:childTnLst>
                                    <p:animMotion origin="layout" path="M 4.16667E-6 3.7037E-7 L 1.0026 -1.06713 " pathEditMode="relative" rAng="0" ptsTypes="AA">
                                      <p:cBhvr>
                                        <p:cTn id="47" dur="750" fill="hold"/>
                                        <p:tgtEl>
                                          <p:spTgt spid="99"/>
                                        </p:tgtEl>
                                        <p:attrNameLst>
                                          <p:attrName>ppt_x</p:attrName>
                                          <p:attrName>ppt_y</p:attrName>
                                        </p:attrNameLst>
                                      </p:cBhvr>
                                      <p:rCtr x="50130" y="-53356"/>
                                    </p:animMotion>
                                  </p:childTnLst>
                                </p:cTn>
                              </p:par>
                              <p:par>
                                <p:cTn id="48" presetID="42" presetClass="path" presetSubtype="0" accel="50000" decel="50000" fill="hold" nodeType="withEffect">
                                  <p:stCondLst>
                                    <p:cond delay="0"/>
                                  </p:stCondLst>
                                  <p:childTnLst>
                                    <p:animMotion origin="layout" path="M 4.375E-6 4.07407E-6 L 0.01849 1.50509 " pathEditMode="relative" rAng="0" ptsTypes="AA">
                                      <p:cBhvr>
                                        <p:cTn id="49" dur="1500" fill="hold"/>
                                        <p:tgtEl>
                                          <p:spTgt spid="172"/>
                                        </p:tgtEl>
                                        <p:attrNameLst>
                                          <p:attrName>ppt_x</p:attrName>
                                          <p:attrName>ppt_y</p:attrName>
                                        </p:attrNameLst>
                                      </p:cBhvr>
                                      <p:rCtr x="924" y="75255"/>
                                    </p:animMotion>
                                  </p:childTnLst>
                                </p:cTn>
                              </p:par>
                              <p:par>
                                <p:cTn id="50" presetID="42" presetClass="path" presetSubtype="0" accel="50000" decel="50000" fill="hold" nodeType="withEffect">
                                  <p:stCondLst>
                                    <p:cond delay="0"/>
                                  </p:stCondLst>
                                  <p:childTnLst>
                                    <p:animMotion origin="layout" path="M 4.375E-6 -4.44444E-6 L 0.01666 1.49514 " pathEditMode="relative" rAng="0" ptsTypes="AA">
                                      <p:cBhvr>
                                        <p:cTn id="51" dur="1500" fill="hold"/>
                                        <p:tgtEl>
                                          <p:spTgt spid="180"/>
                                        </p:tgtEl>
                                        <p:attrNameLst>
                                          <p:attrName>ppt_x</p:attrName>
                                          <p:attrName>ppt_y</p:attrName>
                                        </p:attrNameLst>
                                      </p:cBhvr>
                                      <p:rCtr x="833" y="74769"/>
                                    </p:animMotion>
                                  </p:childTnLst>
                                </p:cTn>
                              </p:par>
                              <p:par>
                                <p:cTn id="52" presetID="42" presetClass="path" presetSubtype="0" accel="50000" decel="50000" fill="hold" nodeType="withEffect">
                                  <p:stCondLst>
                                    <p:cond delay="0"/>
                                  </p:stCondLst>
                                  <p:childTnLst>
                                    <p:animMotion origin="layout" path="M 4.375E-6 2.22222E-6 L 0.01445 1.49861 " pathEditMode="relative" rAng="0" ptsTypes="AA">
                                      <p:cBhvr>
                                        <p:cTn id="53" dur="1500" fill="hold"/>
                                        <p:tgtEl>
                                          <p:spTgt spid="164"/>
                                        </p:tgtEl>
                                        <p:attrNameLst>
                                          <p:attrName>ppt_x</p:attrName>
                                          <p:attrName>ppt_y</p:attrName>
                                        </p:attrNameLst>
                                      </p:cBhvr>
                                      <p:rCtr x="716" y="74931"/>
                                    </p:animMotion>
                                  </p:childTnLst>
                                </p:cTn>
                              </p:par>
                              <p:par>
                                <p:cTn id="54" presetID="42" presetClass="path" presetSubtype="0" accel="50000" decel="50000" fill="hold" nodeType="withEffect">
                                  <p:stCondLst>
                                    <p:cond delay="0"/>
                                  </p:stCondLst>
                                  <p:childTnLst>
                                    <p:animMotion origin="layout" path="M -3.33333E-6 3.7037E-7 L 0.0181 1.51481 " pathEditMode="relative" rAng="0" ptsTypes="AA">
                                      <p:cBhvr>
                                        <p:cTn id="55" dur="1500" fill="hold"/>
                                        <p:tgtEl>
                                          <p:spTgt spid="156"/>
                                        </p:tgtEl>
                                        <p:attrNameLst>
                                          <p:attrName>ppt_x</p:attrName>
                                          <p:attrName>ppt_y</p:attrName>
                                        </p:attrNameLst>
                                      </p:cBhvr>
                                      <p:rCtr x="898" y="75741"/>
                                    </p:animMotion>
                                  </p:childTnLst>
                                </p:cTn>
                              </p:par>
                              <p:par>
                                <p:cTn id="56" presetID="42" presetClass="path" presetSubtype="0" accel="50000" decel="50000" fill="hold" nodeType="withEffect">
                                  <p:stCondLst>
                                    <p:cond delay="0"/>
                                  </p:stCondLst>
                                  <p:childTnLst>
                                    <p:animMotion origin="layout" path="M -3.33333E-6 -1.85185E-6 L 0.01732 1.51621 " pathEditMode="relative" rAng="0" ptsTypes="AA">
                                      <p:cBhvr>
                                        <p:cTn id="57" dur="1500" fill="hold"/>
                                        <p:tgtEl>
                                          <p:spTgt spid="148"/>
                                        </p:tgtEl>
                                        <p:attrNameLst>
                                          <p:attrName>ppt_x</p:attrName>
                                          <p:attrName>ppt_y</p:attrName>
                                        </p:attrNameLst>
                                      </p:cBhvr>
                                      <p:rCtr x="859" y="75810"/>
                                    </p:animMotion>
                                  </p:childTnLst>
                                </p:cTn>
                              </p:par>
                              <p:par>
                                <p:cTn id="58" presetID="1" presetClass="entr" presetSubtype="0" fill="hold" grpId="1" nodeType="withEffect">
                                  <p:stCondLst>
                                    <p:cond delay="0"/>
                                  </p:stCondLst>
                                  <p:childTnLst>
                                    <p:set>
                                      <p:cBhvr>
                                        <p:cTn id="59" dur="1" fill="hold">
                                          <p:stCondLst>
                                            <p:cond delay="0"/>
                                          </p:stCondLst>
                                        </p:cTn>
                                        <p:tgtEl>
                                          <p:spTgt spid="98"/>
                                        </p:tgtEl>
                                        <p:attrNameLst>
                                          <p:attrName>style.visibility</p:attrName>
                                        </p:attrNameLst>
                                      </p:cBhvr>
                                      <p:to>
                                        <p:strVal val="visible"/>
                                      </p:to>
                                    </p:set>
                                  </p:childTnLst>
                                </p:cTn>
                              </p:par>
                              <p:par>
                                <p:cTn id="60" presetID="42" presetClass="path" presetSubtype="0" accel="50000" decel="50000" fill="hold" grpId="0" nodeType="withEffect">
                                  <p:stCondLst>
                                    <p:cond delay="0"/>
                                  </p:stCondLst>
                                  <p:childTnLst>
                                    <p:animMotion origin="layout" path="M -4.79167E-6 2.22222E-6 L 0.78894 -0.7007 " pathEditMode="relative" rAng="0" ptsTypes="AA">
                                      <p:cBhvr>
                                        <p:cTn id="61" dur="1500" fill="hold"/>
                                        <p:tgtEl>
                                          <p:spTgt spid="98"/>
                                        </p:tgtEl>
                                        <p:attrNameLst>
                                          <p:attrName>ppt_x</p:attrName>
                                          <p:attrName>ppt_y</p:attrName>
                                        </p:attrNameLst>
                                      </p:cBhvr>
                                      <p:rCtr x="39440" y="-35046"/>
                                    </p:animMotion>
                                  </p:childTnLst>
                                </p:cTn>
                              </p:par>
                              <p:par>
                                <p:cTn id="62" presetID="42" presetClass="path" presetSubtype="0" accel="50000" decel="50000" fill="hold" grpId="0" nodeType="withEffect">
                                  <p:stCondLst>
                                    <p:cond delay="0"/>
                                  </p:stCondLst>
                                  <p:childTnLst>
                                    <p:animMotion origin="layout" path="M -2.5E-6 4.81481E-6 L 0.78893 -0.7007 " pathEditMode="relative" rAng="0" ptsTypes="AA">
                                      <p:cBhvr>
                                        <p:cTn id="63" dur="1500" fill="hold"/>
                                        <p:tgtEl>
                                          <p:spTgt spid="188"/>
                                        </p:tgtEl>
                                        <p:attrNameLst>
                                          <p:attrName>ppt_x</p:attrName>
                                          <p:attrName>ppt_y</p:attrName>
                                        </p:attrNameLst>
                                      </p:cBhvr>
                                      <p:rCtr x="39440" y="-35046"/>
                                    </p:animMotion>
                                  </p:childTnLst>
                                </p:cTn>
                              </p:par>
                              <p:par>
                                <p:cTn id="64" presetID="1" presetClass="emph" presetSubtype="2" fill="hold" nodeType="withEffect">
                                  <p:stCondLst>
                                    <p:cond delay="0"/>
                                  </p:stCondLst>
                                  <p:childTnLst>
                                    <p:animClr clrSpc="rgb" dir="cw">
                                      <p:cBhvr>
                                        <p:cTn id="65" dur="2250" fill="hold"/>
                                        <p:tgtEl>
                                          <p:spTgt spid="188"/>
                                        </p:tgtEl>
                                        <p:attrNameLst>
                                          <p:attrName>fillcolor</p:attrName>
                                        </p:attrNameLst>
                                      </p:cBhvr>
                                      <p:to>
                                        <a:srgbClr val="FFFFFF"/>
                                      </p:to>
                                    </p:animClr>
                                    <p:set>
                                      <p:cBhvr>
                                        <p:cTn id="66" dur="2250" fill="hold"/>
                                        <p:tgtEl>
                                          <p:spTgt spid="188"/>
                                        </p:tgtEl>
                                        <p:attrNameLst>
                                          <p:attrName>fill.type</p:attrName>
                                        </p:attrNameLst>
                                      </p:cBhvr>
                                      <p:to>
                                        <p:strVal val="solid"/>
                                      </p:to>
                                    </p:set>
                                    <p:set>
                                      <p:cBhvr>
                                        <p:cTn id="67" dur="2250" fill="hold"/>
                                        <p:tgtEl>
                                          <p:spTgt spid="18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88" grpId="0" animBg="1"/>
      <p:bldP spid="98" grpId="0" animBg="1"/>
      <p:bldP spid="98" grpId="1" animBg="1"/>
      <p:bldP spid="24" grpId="0"/>
      <p:bldP spid="25" grpId="0" animBg="1"/>
      <p:bldP spid="26" grpId="0"/>
      <p:bldP spid="10"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E93202-F340-3EEF-F5EB-E12E9CB4693F}"/>
              </a:ext>
            </a:extLst>
          </p:cNvPr>
          <p:cNvSpPr/>
          <p:nvPr/>
        </p:nvSpPr>
        <p:spPr>
          <a:xfrm>
            <a:off x="0" y="14990"/>
            <a:ext cx="12192000" cy="6858000"/>
          </a:xfrm>
          <a:prstGeom prst="rect">
            <a:avLst/>
          </a:prstGeom>
          <a:solidFill>
            <a:srgbClr val="F7D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3D126CA-39A4-5393-193B-247A3CCD312E}"/>
              </a:ext>
            </a:extLst>
          </p:cNvPr>
          <p:cNvGrpSpPr/>
          <p:nvPr/>
        </p:nvGrpSpPr>
        <p:grpSpPr>
          <a:xfrm>
            <a:off x="582290" y="2884083"/>
            <a:ext cx="3933311" cy="893135"/>
            <a:chOff x="621744" y="457014"/>
            <a:chExt cx="3933311" cy="893135"/>
          </a:xfrm>
        </p:grpSpPr>
        <p:sp>
          <p:nvSpPr>
            <p:cNvPr id="14" name="Rectangle: Rounded Corners 13">
              <a:extLst>
                <a:ext uri="{FF2B5EF4-FFF2-40B4-BE49-F238E27FC236}">
                  <a16:creationId xmlns:a16="http://schemas.microsoft.com/office/drawing/2014/main" id="{E4A635E3-53B9-8AE4-A073-09E9CB764360}"/>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id="{69D89DD9-BE9D-123C-B134-36411546049E}"/>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20" name="TextBox 19">
              <a:extLst>
                <a:ext uri="{FF2B5EF4-FFF2-40B4-BE49-F238E27FC236}">
                  <a16:creationId xmlns:a16="http://schemas.microsoft.com/office/drawing/2014/main" id="{C5C85B75-8BD2-B695-BCF9-7250C3F1A7FE}"/>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21" name="TextBox 20">
              <a:extLst>
                <a:ext uri="{FF2B5EF4-FFF2-40B4-BE49-F238E27FC236}">
                  <a16:creationId xmlns:a16="http://schemas.microsoft.com/office/drawing/2014/main" id="{7AC37156-13FD-A31C-5EB7-5296A709D4D8}"/>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22" name="Group 21">
              <a:extLst>
                <a:ext uri="{FF2B5EF4-FFF2-40B4-BE49-F238E27FC236}">
                  <a16:creationId xmlns:a16="http://schemas.microsoft.com/office/drawing/2014/main" id="{25192563-C885-0D27-DC43-0D7DDF35CB9A}"/>
                </a:ext>
              </a:extLst>
            </p:cNvPr>
            <p:cNvGrpSpPr/>
            <p:nvPr/>
          </p:nvGrpSpPr>
          <p:grpSpPr>
            <a:xfrm>
              <a:off x="3958396" y="756077"/>
              <a:ext cx="406593" cy="369332"/>
              <a:chOff x="3459672" y="678739"/>
              <a:chExt cx="463837" cy="469577"/>
            </a:xfrm>
          </p:grpSpPr>
          <p:sp>
            <p:nvSpPr>
              <p:cNvPr id="23" name="Oval 22">
                <a:extLst>
                  <a:ext uri="{FF2B5EF4-FFF2-40B4-BE49-F238E27FC236}">
                    <a16:creationId xmlns:a16="http://schemas.microsoft.com/office/drawing/2014/main" id="{59D3C8C8-F932-D4CD-EED8-5CFE1D592269}"/>
                  </a:ext>
                </a:extLst>
              </p:cNvPr>
              <p:cNvSpPr/>
              <p:nvPr/>
            </p:nvSpPr>
            <p:spPr>
              <a:xfrm>
                <a:off x="3459672" y="678739"/>
                <a:ext cx="463837" cy="469577"/>
              </a:xfrm>
              <a:prstGeom prst="ellipse">
                <a:avLst/>
              </a:prstGeom>
              <a:solidFill>
                <a:srgbClr val="A7C95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4" name="Graphic 23" descr="Checkmark with solid fill">
                <a:extLst>
                  <a:ext uri="{FF2B5EF4-FFF2-40B4-BE49-F238E27FC236}">
                    <a16:creationId xmlns:a16="http://schemas.microsoft.com/office/drawing/2014/main" id="{4D1A0CAC-F928-076D-0481-59ABEC83B5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25" name="Group 24">
            <a:extLst>
              <a:ext uri="{FF2B5EF4-FFF2-40B4-BE49-F238E27FC236}">
                <a16:creationId xmlns:a16="http://schemas.microsoft.com/office/drawing/2014/main" id="{EED5F363-9236-CC94-F3C5-BB84BB9D9BEA}"/>
              </a:ext>
            </a:extLst>
          </p:cNvPr>
          <p:cNvGrpSpPr/>
          <p:nvPr/>
        </p:nvGrpSpPr>
        <p:grpSpPr>
          <a:xfrm>
            <a:off x="599781" y="-2637381"/>
            <a:ext cx="3933311" cy="893135"/>
            <a:chOff x="621744" y="457014"/>
            <a:chExt cx="3933311" cy="893135"/>
          </a:xfrm>
        </p:grpSpPr>
        <p:sp>
          <p:nvSpPr>
            <p:cNvPr id="26" name="Rectangle: Rounded Corners 25">
              <a:extLst>
                <a:ext uri="{FF2B5EF4-FFF2-40B4-BE49-F238E27FC236}">
                  <a16:creationId xmlns:a16="http://schemas.microsoft.com/office/drawing/2014/main" id="{EFC04122-DA4F-8E65-35C2-1A3F51E98578}"/>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7E3A3C82-3E40-E1B2-43A5-C70827F554AD}"/>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29" name="TextBox 28">
              <a:extLst>
                <a:ext uri="{FF2B5EF4-FFF2-40B4-BE49-F238E27FC236}">
                  <a16:creationId xmlns:a16="http://schemas.microsoft.com/office/drawing/2014/main" id="{06EDD3F3-551D-2220-C6D4-D033081CA6DA}"/>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32" name="TextBox 31">
              <a:extLst>
                <a:ext uri="{FF2B5EF4-FFF2-40B4-BE49-F238E27FC236}">
                  <a16:creationId xmlns:a16="http://schemas.microsoft.com/office/drawing/2014/main" id="{E2746DEF-FDD3-E234-6500-548C00EDB83B}"/>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34" name="Group 33">
              <a:extLst>
                <a:ext uri="{FF2B5EF4-FFF2-40B4-BE49-F238E27FC236}">
                  <a16:creationId xmlns:a16="http://schemas.microsoft.com/office/drawing/2014/main" id="{E28DE190-674C-9ABA-B3E4-0946B06C41E5}"/>
                </a:ext>
              </a:extLst>
            </p:cNvPr>
            <p:cNvGrpSpPr/>
            <p:nvPr/>
          </p:nvGrpSpPr>
          <p:grpSpPr>
            <a:xfrm>
              <a:off x="3958396" y="756077"/>
              <a:ext cx="406593" cy="369332"/>
              <a:chOff x="3459672" y="678739"/>
              <a:chExt cx="463837" cy="469577"/>
            </a:xfrm>
          </p:grpSpPr>
          <p:sp>
            <p:nvSpPr>
              <p:cNvPr id="36" name="Oval 35">
                <a:extLst>
                  <a:ext uri="{FF2B5EF4-FFF2-40B4-BE49-F238E27FC236}">
                    <a16:creationId xmlns:a16="http://schemas.microsoft.com/office/drawing/2014/main" id="{7C373519-09B3-C33B-FEFF-FD62C1EED51E}"/>
                  </a:ext>
                </a:extLst>
              </p:cNvPr>
              <p:cNvSpPr/>
              <p:nvPr/>
            </p:nvSpPr>
            <p:spPr>
              <a:xfrm>
                <a:off x="3459672" y="678739"/>
                <a:ext cx="463837" cy="469577"/>
              </a:xfrm>
              <a:prstGeom prst="ellipse">
                <a:avLst/>
              </a:prstGeom>
              <a:solidFill>
                <a:srgbClr val="A7C95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8" name="Graphic 37" descr="Checkmark with solid fill">
                <a:extLst>
                  <a:ext uri="{FF2B5EF4-FFF2-40B4-BE49-F238E27FC236}">
                    <a16:creationId xmlns:a16="http://schemas.microsoft.com/office/drawing/2014/main" id="{05FBE593-ADF7-B0F5-9534-EE431B5CA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40" name="Group 39">
            <a:extLst>
              <a:ext uri="{FF2B5EF4-FFF2-40B4-BE49-F238E27FC236}">
                <a16:creationId xmlns:a16="http://schemas.microsoft.com/office/drawing/2014/main" id="{EFC75778-6408-937C-82B5-05445CF126EF}"/>
              </a:ext>
            </a:extLst>
          </p:cNvPr>
          <p:cNvGrpSpPr/>
          <p:nvPr/>
        </p:nvGrpSpPr>
        <p:grpSpPr>
          <a:xfrm>
            <a:off x="617272" y="-444477"/>
            <a:ext cx="3933311" cy="893135"/>
            <a:chOff x="621744" y="457014"/>
            <a:chExt cx="3933311" cy="893135"/>
          </a:xfrm>
        </p:grpSpPr>
        <p:sp>
          <p:nvSpPr>
            <p:cNvPr id="41" name="Rectangle: Rounded Corners 40">
              <a:extLst>
                <a:ext uri="{FF2B5EF4-FFF2-40B4-BE49-F238E27FC236}">
                  <a16:creationId xmlns:a16="http://schemas.microsoft.com/office/drawing/2014/main" id="{8A61482B-75BB-3F4E-EA4A-529283861130}"/>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extBox 41">
              <a:extLst>
                <a:ext uri="{FF2B5EF4-FFF2-40B4-BE49-F238E27FC236}">
                  <a16:creationId xmlns:a16="http://schemas.microsoft.com/office/drawing/2014/main" id="{4D88D239-8B20-42AC-3321-44EF14D27A0A}"/>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44" name="TextBox 43">
              <a:extLst>
                <a:ext uri="{FF2B5EF4-FFF2-40B4-BE49-F238E27FC236}">
                  <a16:creationId xmlns:a16="http://schemas.microsoft.com/office/drawing/2014/main" id="{BF087118-F76B-C5C5-D464-693C88F29BB4}"/>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46" name="TextBox 45">
              <a:extLst>
                <a:ext uri="{FF2B5EF4-FFF2-40B4-BE49-F238E27FC236}">
                  <a16:creationId xmlns:a16="http://schemas.microsoft.com/office/drawing/2014/main" id="{B9C70A48-377B-73AB-DA8D-751DCC913B53}"/>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47" name="Group 46">
              <a:extLst>
                <a:ext uri="{FF2B5EF4-FFF2-40B4-BE49-F238E27FC236}">
                  <a16:creationId xmlns:a16="http://schemas.microsoft.com/office/drawing/2014/main" id="{D02FBFBC-C39C-31A9-A7F3-202D16CAD625}"/>
                </a:ext>
              </a:extLst>
            </p:cNvPr>
            <p:cNvGrpSpPr/>
            <p:nvPr/>
          </p:nvGrpSpPr>
          <p:grpSpPr>
            <a:xfrm>
              <a:off x="3958396" y="756077"/>
              <a:ext cx="406593" cy="369332"/>
              <a:chOff x="3459672" y="678739"/>
              <a:chExt cx="463837" cy="469577"/>
            </a:xfrm>
          </p:grpSpPr>
          <p:sp>
            <p:nvSpPr>
              <p:cNvPr id="48" name="Oval 47">
                <a:extLst>
                  <a:ext uri="{FF2B5EF4-FFF2-40B4-BE49-F238E27FC236}">
                    <a16:creationId xmlns:a16="http://schemas.microsoft.com/office/drawing/2014/main" id="{86963324-F51F-9B9A-1E16-7A7C2585F390}"/>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Graphic 48" descr="Checkmark with solid fill">
                <a:extLst>
                  <a:ext uri="{FF2B5EF4-FFF2-40B4-BE49-F238E27FC236}">
                    <a16:creationId xmlns:a16="http://schemas.microsoft.com/office/drawing/2014/main" id="{D309005D-32A9-9080-4A23-BD6A6665F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50" name="Group 49">
            <a:extLst>
              <a:ext uri="{FF2B5EF4-FFF2-40B4-BE49-F238E27FC236}">
                <a16:creationId xmlns:a16="http://schemas.microsoft.com/office/drawing/2014/main" id="{3B0B5202-2E2C-47D8-517F-C4B64C2FE1CD}"/>
              </a:ext>
            </a:extLst>
          </p:cNvPr>
          <p:cNvGrpSpPr/>
          <p:nvPr/>
        </p:nvGrpSpPr>
        <p:grpSpPr>
          <a:xfrm>
            <a:off x="617273" y="1771780"/>
            <a:ext cx="3933311" cy="893135"/>
            <a:chOff x="621744" y="457014"/>
            <a:chExt cx="3933311" cy="893135"/>
          </a:xfrm>
        </p:grpSpPr>
        <p:sp>
          <p:nvSpPr>
            <p:cNvPr id="51" name="Rectangle: Rounded Corners 50">
              <a:extLst>
                <a:ext uri="{FF2B5EF4-FFF2-40B4-BE49-F238E27FC236}">
                  <a16:creationId xmlns:a16="http://schemas.microsoft.com/office/drawing/2014/main" id="{0BE89998-88AF-8F5E-1538-4EC8958096CD}"/>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TextBox 51">
              <a:extLst>
                <a:ext uri="{FF2B5EF4-FFF2-40B4-BE49-F238E27FC236}">
                  <a16:creationId xmlns:a16="http://schemas.microsoft.com/office/drawing/2014/main" id="{FE49104F-757E-1B9D-4B33-ED193B239723}"/>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53" name="TextBox 52">
              <a:extLst>
                <a:ext uri="{FF2B5EF4-FFF2-40B4-BE49-F238E27FC236}">
                  <a16:creationId xmlns:a16="http://schemas.microsoft.com/office/drawing/2014/main" id="{407B87DC-3B29-5213-D4CC-E24A3D11A316}"/>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54" name="TextBox 53">
              <a:extLst>
                <a:ext uri="{FF2B5EF4-FFF2-40B4-BE49-F238E27FC236}">
                  <a16:creationId xmlns:a16="http://schemas.microsoft.com/office/drawing/2014/main" id="{52F18CEE-76A2-C0D1-49C5-54D811F6C881}"/>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55" name="Group 54">
              <a:extLst>
                <a:ext uri="{FF2B5EF4-FFF2-40B4-BE49-F238E27FC236}">
                  <a16:creationId xmlns:a16="http://schemas.microsoft.com/office/drawing/2014/main" id="{20150050-0651-03D8-29FC-DA072D34EA80}"/>
                </a:ext>
              </a:extLst>
            </p:cNvPr>
            <p:cNvGrpSpPr/>
            <p:nvPr/>
          </p:nvGrpSpPr>
          <p:grpSpPr>
            <a:xfrm>
              <a:off x="3958396" y="756077"/>
              <a:ext cx="406593" cy="369332"/>
              <a:chOff x="3459672" y="678739"/>
              <a:chExt cx="463837" cy="469577"/>
            </a:xfrm>
          </p:grpSpPr>
          <p:sp>
            <p:nvSpPr>
              <p:cNvPr id="56" name="Oval 55">
                <a:extLst>
                  <a:ext uri="{FF2B5EF4-FFF2-40B4-BE49-F238E27FC236}">
                    <a16:creationId xmlns:a16="http://schemas.microsoft.com/office/drawing/2014/main" id="{90CD0F20-2B49-50B5-7499-2430F50F79B7}"/>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7" name="Graphic 56" descr="Checkmark with solid fill">
                <a:extLst>
                  <a:ext uri="{FF2B5EF4-FFF2-40B4-BE49-F238E27FC236}">
                    <a16:creationId xmlns:a16="http://schemas.microsoft.com/office/drawing/2014/main" id="{5D250AA9-CB32-0E41-C84E-B6F4C53750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58" name="Group 57">
            <a:extLst>
              <a:ext uri="{FF2B5EF4-FFF2-40B4-BE49-F238E27FC236}">
                <a16:creationId xmlns:a16="http://schemas.microsoft.com/office/drawing/2014/main" id="{FCFF09B2-2002-5285-9AAF-E776576ABD75}"/>
              </a:ext>
            </a:extLst>
          </p:cNvPr>
          <p:cNvGrpSpPr/>
          <p:nvPr/>
        </p:nvGrpSpPr>
        <p:grpSpPr>
          <a:xfrm>
            <a:off x="617273" y="655966"/>
            <a:ext cx="3933311" cy="893135"/>
            <a:chOff x="621744" y="457014"/>
            <a:chExt cx="3933311" cy="893135"/>
          </a:xfrm>
        </p:grpSpPr>
        <p:sp>
          <p:nvSpPr>
            <p:cNvPr id="59" name="Rectangle: Rounded Corners 58">
              <a:extLst>
                <a:ext uri="{FF2B5EF4-FFF2-40B4-BE49-F238E27FC236}">
                  <a16:creationId xmlns:a16="http://schemas.microsoft.com/office/drawing/2014/main" id="{9B8E083A-CF92-3F81-8AB9-ABF5E4B9A5A1}"/>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extBox 59">
              <a:extLst>
                <a:ext uri="{FF2B5EF4-FFF2-40B4-BE49-F238E27FC236}">
                  <a16:creationId xmlns:a16="http://schemas.microsoft.com/office/drawing/2014/main" id="{C4C7451C-4C66-2508-A735-FD65F5579CEA}"/>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61" name="TextBox 60">
              <a:extLst>
                <a:ext uri="{FF2B5EF4-FFF2-40B4-BE49-F238E27FC236}">
                  <a16:creationId xmlns:a16="http://schemas.microsoft.com/office/drawing/2014/main" id="{DECAE946-CA90-F8E1-1082-2B4ED796D872}"/>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62" name="TextBox 61">
              <a:extLst>
                <a:ext uri="{FF2B5EF4-FFF2-40B4-BE49-F238E27FC236}">
                  <a16:creationId xmlns:a16="http://schemas.microsoft.com/office/drawing/2014/main" id="{A27304E7-484E-F134-2C97-3121C3447B1B}"/>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63" name="Group 62">
              <a:extLst>
                <a:ext uri="{FF2B5EF4-FFF2-40B4-BE49-F238E27FC236}">
                  <a16:creationId xmlns:a16="http://schemas.microsoft.com/office/drawing/2014/main" id="{319B8FF9-AE8E-804E-CC3B-9ED966842E53}"/>
                </a:ext>
              </a:extLst>
            </p:cNvPr>
            <p:cNvGrpSpPr/>
            <p:nvPr/>
          </p:nvGrpSpPr>
          <p:grpSpPr>
            <a:xfrm>
              <a:off x="3958396" y="756077"/>
              <a:ext cx="406593" cy="369332"/>
              <a:chOff x="3459672" y="678739"/>
              <a:chExt cx="463837" cy="469577"/>
            </a:xfrm>
          </p:grpSpPr>
          <p:sp>
            <p:nvSpPr>
              <p:cNvPr id="64" name="Oval 63">
                <a:extLst>
                  <a:ext uri="{FF2B5EF4-FFF2-40B4-BE49-F238E27FC236}">
                    <a16:creationId xmlns:a16="http://schemas.microsoft.com/office/drawing/2014/main" id="{5CAA7E9A-0BAA-2026-34C9-4AE4EA7737A0}"/>
                  </a:ext>
                </a:extLst>
              </p:cNvPr>
              <p:cNvSpPr/>
              <p:nvPr/>
            </p:nvSpPr>
            <p:spPr>
              <a:xfrm>
                <a:off x="3459672" y="678739"/>
                <a:ext cx="463837" cy="469577"/>
              </a:xfrm>
              <a:prstGeom prst="ellipse">
                <a:avLst/>
              </a:prstGeom>
              <a:solidFill>
                <a:srgbClr val="A7C957"/>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65" name="Graphic 64" descr="Checkmark with solid fill">
                <a:extLst>
                  <a:ext uri="{FF2B5EF4-FFF2-40B4-BE49-F238E27FC236}">
                    <a16:creationId xmlns:a16="http://schemas.microsoft.com/office/drawing/2014/main" id="{8A06F746-D6D0-E97F-4684-2933CB1C16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66" name="Group 65">
            <a:extLst>
              <a:ext uri="{FF2B5EF4-FFF2-40B4-BE49-F238E27FC236}">
                <a16:creationId xmlns:a16="http://schemas.microsoft.com/office/drawing/2014/main" id="{10640B88-8DA6-3F43-262A-15A6672E0454}"/>
              </a:ext>
            </a:extLst>
          </p:cNvPr>
          <p:cNvGrpSpPr/>
          <p:nvPr/>
        </p:nvGrpSpPr>
        <p:grpSpPr>
          <a:xfrm>
            <a:off x="582291" y="3974396"/>
            <a:ext cx="3933311" cy="893135"/>
            <a:chOff x="621744" y="457014"/>
            <a:chExt cx="3933311" cy="893135"/>
          </a:xfrm>
        </p:grpSpPr>
        <p:sp>
          <p:nvSpPr>
            <p:cNvPr id="67" name="Rectangle: Rounded Corners 66">
              <a:extLst>
                <a:ext uri="{FF2B5EF4-FFF2-40B4-BE49-F238E27FC236}">
                  <a16:creationId xmlns:a16="http://schemas.microsoft.com/office/drawing/2014/main" id="{F4FDA69B-3A23-E6BC-D942-7704183AD99F}"/>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8" name="TextBox 67">
              <a:extLst>
                <a:ext uri="{FF2B5EF4-FFF2-40B4-BE49-F238E27FC236}">
                  <a16:creationId xmlns:a16="http://schemas.microsoft.com/office/drawing/2014/main" id="{CFE0CB7C-0DEA-2C96-8441-FF7DDDB2AFE0}"/>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69" name="TextBox 68">
              <a:extLst>
                <a:ext uri="{FF2B5EF4-FFF2-40B4-BE49-F238E27FC236}">
                  <a16:creationId xmlns:a16="http://schemas.microsoft.com/office/drawing/2014/main" id="{4F3F0C82-47CB-6E39-578A-852AE1D1E1A0}"/>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70" name="TextBox 69">
              <a:extLst>
                <a:ext uri="{FF2B5EF4-FFF2-40B4-BE49-F238E27FC236}">
                  <a16:creationId xmlns:a16="http://schemas.microsoft.com/office/drawing/2014/main" id="{2E137D21-07F2-8FBA-1EDF-CFA111161619}"/>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71" name="Group 70">
              <a:extLst>
                <a:ext uri="{FF2B5EF4-FFF2-40B4-BE49-F238E27FC236}">
                  <a16:creationId xmlns:a16="http://schemas.microsoft.com/office/drawing/2014/main" id="{5A2AFC55-C877-00E3-7BC0-86C82AD400E3}"/>
                </a:ext>
              </a:extLst>
            </p:cNvPr>
            <p:cNvGrpSpPr/>
            <p:nvPr/>
          </p:nvGrpSpPr>
          <p:grpSpPr>
            <a:xfrm>
              <a:off x="3958396" y="756077"/>
              <a:ext cx="406593" cy="369332"/>
              <a:chOff x="3459672" y="678739"/>
              <a:chExt cx="463837" cy="469577"/>
            </a:xfrm>
          </p:grpSpPr>
          <p:sp>
            <p:nvSpPr>
              <p:cNvPr id="72" name="Oval 71">
                <a:extLst>
                  <a:ext uri="{FF2B5EF4-FFF2-40B4-BE49-F238E27FC236}">
                    <a16:creationId xmlns:a16="http://schemas.microsoft.com/office/drawing/2014/main" id="{23C3C062-BE79-80DB-0598-4F483CF6A8A2}"/>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3" name="Graphic 72" descr="Checkmark with solid fill">
                <a:extLst>
                  <a:ext uri="{FF2B5EF4-FFF2-40B4-BE49-F238E27FC236}">
                    <a16:creationId xmlns:a16="http://schemas.microsoft.com/office/drawing/2014/main" id="{4928EA6C-A894-07E0-FEBE-45822A6D4B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74" name="Group 73">
            <a:extLst>
              <a:ext uri="{FF2B5EF4-FFF2-40B4-BE49-F238E27FC236}">
                <a16:creationId xmlns:a16="http://schemas.microsoft.com/office/drawing/2014/main" id="{E97E8590-84D2-AB04-9D28-1D6A64E7438F}"/>
              </a:ext>
            </a:extLst>
          </p:cNvPr>
          <p:cNvGrpSpPr/>
          <p:nvPr/>
        </p:nvGrpSpPr>
        <p:grpSpPr>
          <a:xfrm>
            <a:off x="599781" y="5076987"/>
            <a:ext cx="3933311" cy="893135"/>
            <a:chOff x="621744" y="457014"/>
            <a:chExt cx="3933311" cy="893135"/>
          </a:xfrm>
        </p:grpSpPr>
        <p:sp>
          <p:nvSpPr>
            <p:cNvPr id="75" name="Rectangle: Rounded Corners 74">
              <a:extLst>
                <a:ext uri="{FF2B5EF4-FFF2-40B4-BE49-F238E27FC236}">
                  <a16:creationId xmlns:a16="http://schemas.microsoft.com/office/drawing/2014/main" id="{BF9F153F-D6CB-0AB6-77A1-10C9D79E4030}"/>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TextBox 75">
              <a:extLst>
                <a:ext uri="{FF2B5EF4-FFF2-40B4-BE49-F238E27FC236}">
                  <a16:creationId xmlns:a16="http://schemas.microsoft.com/office/drawing/2014/main" id="{E7038C57-B921-CDE6-B3BA-290E56C66F39}"/>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77" name="TextBox 76">
              <a:extLst>
                <a:ext uri="{FF2B5EF4-FFF2-40B4-BE49-F238E27FC236}">
                  <a16:creationId xmlns:a16="http://schemas.microsoft.com/office/drawing/2014/main" id="{EC74A541-52E1-1CB0-2A29-5DF613CD34A3}"/>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78" name="TextBox 77">
              <a:extLst>
                <a:ext uri="{FF2B5EF4-FFF2-40B4-BE49-F238E27FC236}">
                  <a16:creationId xmlns:a16="http://schemas.microsoft.com/office/drawing/2014/main" id="{284054A1-65F3-7B64-D502-B4D9E40A8577}"/>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79" name="Group 78">
              <a:extLst>
                <a:ext uri="{FF2B5EF4-FFF2-40B4-BE49-F238E27FC236}">
                  <a16:creationId xmlns:a16="http://schemas.microsoft.com/office/drawing/2014/main" id="{F43F9307-4F98-5FD5-D752-7D4CDAB17F10}"/>
                </a:ext>
              </a:extLst>
            </p:cNvPr>
            <p:cNvGrpSpPr/>
            <p:nvPr/>
          </p:nvGrpSpPr>
          <p:grpSpPr>
            <a:xfrm>
              <a:off x="3958396" y="756077"/>
              <a:ext cx="406593" cy="369332"/>
              <a:chOff x="3459672" y="678739"/>
              <a:chExt cx="463837" cy="469577"/>
            </a:xfrm>
          </p:grpSpPr>
          <p:sp>
            <p:nvSpPr>
              <p:cNvPr id="80" name="Oval 79">
                <a:extLst>
                  <a:ext uri="{FF2B5EF4-FFF2-40B4-BE49-F238E27FC236}">
                    <a16:creationId xmlns:a16="http://schemas.microsoft.com/office/drawing/2014/main" id="{2D3B3D78-75B2-945C-F34C-3A25FBCD937C}"/>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1" name="Graphic 80" descr="Checkmark with solid fill">
                <a:extLst>
                  <a:ext uri="{FF2B5EF4-FFF2-40B4-BE49-F238E27FC236}">
                    <a16:creationId xmlns:a16="http://schemas.microsoft.com/office/drawing/2014/main" id="{04B01A21-57EC-6DB9-6464-5B297C502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82" name="Group 81">
            <a:extLst>
              <a:ext uri="{FF2B5EF4-FFF2-40B4-BE49-F238E27FC236}">
                <a16:creationId xmlns:a16="http://schemas.microsoft.com/office/drawing/2014/main" id="{57964D4A-EE5B-505E-C340-9EC2AB12C007}"/>
              </a:ext>
            </a:extLst>
          </p:cNvPr>
          <p:cNvGrpSpPr/>
          <p:nvPr/>
        </p:nvGrpSpPr>
        <p:grpSpPr>
          <a:xfrm>
            <a:off x="599782" y="7293244"/>
            <a:ext cx="3933311" cy="893135"/>
            <a:chOff x="621744" y="457014"/>
            <a:chExt cx="3933311" cy="893135"/>
          </a:xfrm>
        </p:grpSpPr>
        <p:sp>
          <p:nvSpPr>
            <p:cNvPr id="83" name="Rectangle: Rounded Corners 82">
              <a:extLst>
                <a:ext uri="{FF2B5EF4-FFF2-40B4-BE49-F238E27FC236}">
                  <a16:creationId xmlns:a16="http://schemas.microsoft.com/office/drawing/2014/main" id="{43C9F1A5-BBA3-CE1E-2708-7F54B122EF77}"/>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4" name="TextBox 83">
              <a:extLst>
                <a:ext uri="{FF2B5EF4-FFF2-40B4-BE49-F238E27FC236}">
                  <a16:creationId xmlns:a16="http://schemas.microsoft.com/office/drawing/2014/main" id="{16C3CA8C-7E6A-B772-9331-F06154A77AC3}"/>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85" name="TextBox 84">
              <a:extLst>
                <a:ext uri="{FF2B5EF4-FFF2-40B4-BE49-F238E27FC236}">
                  <a16:creationId xmlns:a16="http://schemas.microsoft.com/office/drawing/2014/main" id="{70ACF0EA-0E9F-576F-A4B0-AC32DE7A1BA4}"/>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86" name="TextBox 85">
              <a:extLst>
                <a:ext uri="{FF2B5EF4-FFF2-40B4-BE49-F238E27FC236}">
                  <a16:creationId xmlns:a16="http://schemas.microsoft.com/office/drawing/2014/main" id="{45084AF9-66CF-4800-0AD9-5604F49B0F70}"/>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87" name="Group 86">
              <a:extLst>
                <a:ext uri="{FF2B5EF4-FFF2-40B4-BE49-F238E27FC236}">
                  <a16:creationId xmlns:a16="http://schemas.microsoft.com/office/drawing/2014/main" id="{193BC952-B72F-3A51-C745-343224D5BC51}"/>
                </a:ext>
              </a:extLst>
            </p:cNvPr>
            <p:cNvGrpSpPr/>
            <p:nvPr/>
          </p:nvGrpSpPr>
          <p:grpSpPr>
            <a:xfrm>
              <a:off x="3958396" y="756077"/>
              <a:ext cx="406593" cy="369332"/>
              <a:chOff x="3459672" y="678739"/>
              <a:chExt cx="463837" cy="469577"/>
            </a:xfrm>
          </p:grpSpPr>
          <p:sp>
            <p:nvSpPr>
              <p:cNvPr id="88" name="Oval 87">
                <a:extLst>
                  <a:ext uri="{FF2B5EF4-FFF2-40B4-BE49-F238E27FC236}">
                    <a16:creationId xmlns:a16="http://schemas.microsoft.com/office/drawing/2014/main" id="{EAE882A8-61A7-F21B-A470-5CB24EDEE4BA}"/>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9" name="Graphic 88" descr="Checkmark with solid fill">
                <a:extLst>
                  <a:ext uri="{FF2B5EF4-FFF2-40B4-BE49-F238E27FC236}">
                    <a16:creationId xmlns:a16="http://schemas.microsoft.com/office/drawing/2014/main" id="{D46C6800-B7BD-CED5-7836-1666F34CE9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grpSp>
        <p:nvGrpSpPr>
          <p:cNvPr id="90" name="Group 89">
            <a:extLst>
              <a:ext uri="{FF2B5EF4-FFF2-40B4-BE49-F238E27FC236}">
                <a16:creationId xmlns:a16="http://schemas.microsoft.com/office/drawing/2014/main" id="{25CEC570-5B58-6EC1-ECFC-A26682CEFA1E}"/>
              </a:ext>
            </a:extLst>
          </p:cNvPr>
          <p:cNvGrpSpPr/>
          <p:nvPr/>
        </p:nvGrpSpPr>
        <p:grpSpPr>
          <a:xfrm>
            <a:off x="599782" y="6177430"/>
            <a:ext cx="3933311" cy="893135"/>
            <a:chOff x="621744" y="457014"/>
            <a:chExt cx="3933311" cy="893135"/>
          </a:xfrm>
        </p:grpSpPr>
        <p:sp>
          <p:nvSpPr>
            <p:cNvPr id="91" name="Rectangle: Rounded Corners 90">
              <a:extLst>
                <a:ext uri="{FF2B5EF4-FFF2-40B4-BE49-F238E27FC236}">
                  <a16:creationId xmlns:a16="http://schemas.microsoft.com/office/drawing/2014/main" id="{1ABC3853-6590-57B8-A4FC-D7818CD55955}"/>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TextBox 91">
              <a:extLst>
                <a:ext uri="{FF2B5EF4-FFF2-40B4-BE49-F238E27FC236}">
                  <a16:creationId xmlns:a16="http://schemas.microsoft.com/office/drawing/2014/main" id="{436F95EC-CCB5-9327-C68D-18C921C97666}"/>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93" name="TextBox 92">
              <a:extLst>
                <a:ext uri="{FF2B5EF4-FFF2-40B4-BE49-F238E27FC236}">
                  <a16:creationId xmlns:a16="http://schemas.microsoft.com/office/drawing/2014/main" id="{AFBF946F-8C6E-61B9-E3F7-D9A63E01A0D8}"/>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94" name="TextBox 93">
              <a:extLst>
                <a:ext uri="{FF2B5EF4-FFF2-40B4-BE49-F238E27FC236}">
                  <a16:creationId xmlns:a16="http://schemas.microsoft.com/office/drawing/2014/main" id="{D8E0CF92-D00B-FA7D-73AA-FB1F589E1539}"/>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95" name="Group 94">
              <a:extLst>
                <a:ext uri="{FF2B5EF4-FFF2-40B4-BE49-F238E27FC236}">
                  <a16:creationId xmlns:a16="http://schemas.microsoft.com/office/drawing/2014/main" id="{33CE6A18-C35A-25E1-DC3B-074FF52A929E}"/>
                </a:ext>
              </a:extLst>
            </p:cNvPr>
            <p:cNvGrpSpPr/>
            <p:nvPr/>
          </p:nvGrpSpPr>
          <p:grpSpPr>
            <a:xfrm>
              <a:off x="3958396" y="756077"/>
              <a:ext cx="406593" cy="369332"/>
              <a:chOff x="3459672" y="678739"/>
              <a:chExt cx="463837" cy="469577"/>
            </a:xfrm>
          </p:grpSpPr>
          <p:sp>
            <p:nvSpPr>
              <p:cNvPr id="96" name="Oval 95">
                <a:extLst>
                  <a:ext uri="{FF2B5EF4-FFF2-40B4-BE49-F238E27FC236}">
                    <a16:creationId xmlns:a16="http://schemas.microsoft.com/office/drawing/2014/main" id="{159D9E70-744A-D5A8-2CEE-8BC47EF430B7}"/>
                  </a:ext>
                </a:extLst>
              </p:cNvPr>
              <p:cNvSpPr/>
              <p:nvPr/>
            </p:nvSpPr>
            <p:spPr>
              <a:xfrm>
                <a:off x="3459672" y="678739"/>
                <a:ext cx="463837" cy="469577"/>
              </a:xfrm>
              <a:prstGeom prst="ellipse">
                <a:avLst/>
              </a:prstGeom>
              <a:solidFill>
                <a:srgbClr val="A7C957"/>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97" name="Graphic 96" descr="Checkmark with solid fill">
                <a:extLst>
                  <a:ext uri="{FF2B5EF4-FFF2-40B4-BE49-F238E27FC236}">
                    <a16:creationId xmlns:a16="http://schemas.microsoft.com/office/drawing/2014/main" id="{107443FC-5CD8-AFF2-092A-5389912D3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4045" y="739117"/>
                <a:ext cx="352714" cy="352714"/>
              </a:xfrm>
              <a:prstGeom prst="rect">
                <a:avLst/>
              </a:prstGeom>
            </p:spPr>
          </p:pic>
        </p:grpSp>
      </p:grpSp>
      <p:grpSp>
        <p:nvGrpSpPr>
          <p:cNvPr id="98" name="Group 97">
            <a:extLst>
              <a:ext uri="{FF2B5EF4-FFF2-40B4-BE49-F238E27FC236}">
                <a16:creationId xmlns:a16="http://schemas.microsoft.com/office/drawing/2014/main" id="{48937E3A-1A64-0061-3842-CC775D8A2622}"/>
              </a:ext>
            </a:extLst>
          </p:cNvPr>
          <p:cNvGrpSpPr/>
          <p:nvPr/>
        </p:nvGrpSpPr>
        <p:grpSpPr>
          <a:xfrm>
            <a:off x="599782" y="-1547068"/>
            <a:ext cx="3933311" cy="893135"/>
            <a:chOff x="621744" y="457014"/>
            <a:chExt cx="3933311" cy="893135"/>
          </a:xfrm>
        </p:grpSpPr>
        <p:sp>
          <p:nvSpPr>
            <p:cNvPr id="99" name="Rectangle: Rounded Corners 98">
              <a:extLst>
                <a:ext uri="{FF2B5EF4-FFF2-40B4-BE49-F238E27FC236}">
                  <a16:creationId xmlns:a16="http://schemas.microsoft.com/office/drawing/2014/main" id="{4A6A6B5F-76DD-43E5-EFCF-A4918ADB2D68}"/>
                </a:ext>
              </a:extLst>
            </p:cNvPr>
            <p:cNvSpPr/>
            <p:nvPr/>
          </p:nvSpPr>
          <p:spPr>
            <a:xfrm>
              <a:off x="621744" y="457014"/>
              <a:ext cx="3933311" cy="893135"/>
            </a:xfrm>
            <a:prstGeom prst="roundRect">
              <a:avLst/>
            </a:prstGeom>
            <a:solidFill>
              <a:schemeClr val="bg1"/>
            </a:solidFill>
            <a:ln w="28575">
              <a:solidFill>
                <a:srgbClr val="A7C9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0" name="TextBox 99">
              <a:extLst>
                <a:ext uri="{FF2B5EF4-FFF2-40B4-BE49-F238E27FC236}">
                  <a16:creationId xmlns:a16="http://schemas.microsoft.com/office/drawing/2014/main" id="{0846AA27-5997-EDC9-4F1B-358325DAA811}"/>
                </a:ext>
              </a:extLst>
            </p:cNvPr>
            <p:cNvSpPr txBox="1"/>
            <p:nvPr/>
          </p:nvSpPr>
          <p:spPr>
            <a:xfrm>
              <a:off x="758774" y="494073"/>
              <a:ext cx="2039695" cy="369332"/>
            </a:xfrm>
            <a:prstGeom prst="rect">
              <a:avLst/>
            </a:prstGeom>
            <a:noFill/>
          </p:spPr>
          <p:txBody>
            <a:bodyPr wrap="square" rtlCol="0">
              <a:spAutoFit/>
            </a:bodyPr>
            <a:lstStyle/>
            <a:p>
              <a:r>
                <a:rPr lang="en-US" dirty="0">
                  <a:solidFill>
                    <a:srgbClr val="6A994E"/>
                  </a:solidFill>
                </a:rPr>
                <a:t>TASK NAME</a:t>
              </a:r>
              <a:endParaRPr lang="en-PH" dirty="0">
                <a:solidFill>
                  <a:srgbClr val="6A994E"/>
                </a:solidFill>
              </a:endParaRPr>
            </a:p>
          </p:txBody>
        </p:sp>
        <p:sp>
          <p:nvSpPr>
            <p:cNvPr id="101" name="TextBox 100">
              <a:extLst>
                <a:ext uri="{FF2B5EF4-FFF2-40B4-BE49-F238E27FC236}">
                  <a16:creationId xmlns:a16="http://schemas.microsoft.com/office/drawing/2014/main" id="{62938A10-70C9-A542-12F1-1F175778CA9C}"/>
                </a:ext>
              </a:extLst>
            </p:cNvPr>
            <p:cNvSpPr txBox="1"/>
            <p:nvPr/>
          </p:nvSpPr>
          <p:spPr>
            <a:xfrm>
              <a:off x="841728" y="795228"/>
              <a:ext cx="2039695" cy="276999"/>
            </a:xfrm>
            <a:prstGeom prst="rect">
              <a:avLst/>
            </a:prstGeom>
            <a:noFill/>
          </p:spPr>
          <p:txBody>
            <a:bodyPr wrap="square" rtlCol="0">
              <a:spAutoFit/>
            </a:bodyPr>
            <a:lstStyle/>
            <a:p>
              <a:r>
                <a:rPr lang="en-US" sz="1200" dirty="0"/>
                <a:t>DUE DATE</a:t>
              </a:r>
              <a:endParaRPr lang="en-PH" sz="1200" dirty="0"/>
            </a:p>
          </p:txBody>
        </p:sp>
        <p:sp>
          <p:nvSpPr>
            <p:cNvPr id="102" name="TextBox 101">
              <a:extLst>
                <a:ext uri="{FF2B5EF4-FFF2-40B4-BE49-F238E27FC236}">
                  <a16:creationId xmlns:a16="http://schemas.microsoft.com/office/drawing/2014/main" id="{4142CB0F-5117-E224-248C-090EACAAB759}"/>
                </a:ext>
              </a:extLst>
            </p:cNvPr>
            <p:cNvSpPr txBox="1"/>
            <p:nvPr/>
          </p:nvSpPr>
          <p:spPr>
            <a:xfrm>
              <a:off x="831973" y="989554"/>
              <a:ext cx="2039695" cy="276999"/>
            </a:xfrm>
            <a:prstGeom prst="rect">
              <a:avLst/>
            </a:prstGeom>
            <a:noFill/>
          </p:spPr>
          <p:txBody>
            <a:bodyPr wrap="square" rtlCol="0">
              <a:spAutoFit/>
            </a:bodyPr>
            <a:lstStyle/>
            <a:p>
              <a:r>
                <a:rPr lang="en-US" sz="1200" dirty="0"/>
                <a:t>DUE TIME</a:t>
              </a:r>
              <a:endParaRPr lang="en-PH" sz="1200" dirty="0"/>
            </a:p>
          </p:txBody>
        </p:sp>
        <p:grpSp>
          <p:nvGrpSpPr>
            <p:cNvPr id="103" name="Group 102">
              <a:extLst>
                <a:ext uri="{FF2B5EF4-FFF2-40B4-BE49-F238E27FC236}">
                  <a16:creationId xmlns:a16="http://schemas.microsoft.com/office/drawing/2014/main" id="{0BFD9830-7E42-3AAC-4251-D12563846C68}"/>
                </a:ext>
              </a:extLst>
            </p:cNvPr>
            <p:cNvGrpSpPr/>
            <p:nvPr/>
          </p:nvGrpSpPr>
          <p:grpSpPr>
            <a:xfrm>
              <a:off x="3958396" y="756077"/>
              <a:ext cx="406593" cy="369332"/>
              <a:chOff x="3459672" y="678739"/>
              <a:chExt cx="463837" cy="469577"/>
            </a:xfrm>
          </p:grpSpPr>
          <p:sp>
            <p:nvSpPr>
              <p:cNvPr id="104" name="Oval 103">
                <a:extLst>
                  <a:ext uri="{FF2B5EF4-FFF2-40B4-BE49-F238E27FC236}">
                    <a16:creationId xmlns:a16="http://schemas.microsoft.com/office/drawing/2014/main" id="{1D1628D1-377D-E137-0342-972F7EDA0A1E}"/>
                  </a:ext>
                </a:extLst>
              </p:cNvPr>
              <p:cNvSpPr/>
              <p:nvPr/>
            </p:nvSpPr>
            <p:spPr>
              <a:xfrm>
                <a:off x="3459672" y="678739"/>
                <a:ext cx="463837" cy="469577"/>
              </a:xfrm>
              <a:prstGeom prst="ellipse">
                <a:avLst/>
              </a:prstGeom>
              <a:solidFill>
                <a:schemeClr val="bg1"/>
              </a:solidFill>
              <a:ln w="28575">
                <a:solidFill>
                  <a:srgbClr val="F7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5" name="Graphic 104" descr="Checkmark with solid fill">
                <a:extLst>
                  <a:ext uri="{FF2B5EF4-FFF2-40B4-BE49-F238E27FC236}">
                    <a16:creationId xmlns:a16="http://schemas.microsoft.com/office/drawing/2014/main" id="{C6FEB7C2-9B9A-9801-8402-8C2DF4478A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045" y="739117"/>
                <a:ext cx="352714" cy="352714"/>
              </a:xfrm>
              <a:prstGeom prst="rect">
                <a:avLst/>
              </a:prstGeom>
            </p:spPr>
          </p:pic>
        </p:grpSp>
      </p:grpSp>
      <p:sp>
        <p:nvSpPr>
          <p:cNvPr id="6" name="Oval 5">
            <a:extLst>
              <a:ext uri="{FF2B5EF4-FFF2-40B4-BE49-F238E27FC236}">
                <a16:creationId xmlns:a16="http://schemas.microsoft.com/office/drawing/2014/main" id="{C6A61BA7-CEB4-94F8-EFD3-B22F2DFCBA49}"/>
              </a:ext>
            </a:extLst>
          </p:cNvPr>
          <p:cNvSpPr/>
          <p:nvPr/>
        </p:nvSpPr>
        <p:spPr>
          <a:xfrm>
            <a:off x="6524184" y="-709866"/>
            <a:ext cx="8015932" cy="70212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Oval 7">
            <a:extLst>
              <a:ext uri="{FF2B5EF4-FFF2-40B4-BE49-F238E27FC236}">
                <a16:creationId xmlns:a16="http://schemas.microsoft.com/office/drawing/2014/main" id="{8B5266C0-B807-E4E6-EFB4-3BC7EDDA49B4}"/>
              </a:ext>
            </a:extLst>
          </p:cNvPr>
          <p:cNvSpPr/>
          <p:nvPr/>
        </p:nvSpPr>
        <p:spPr>
          <a:xfrm>
            <a:off x="6371784" y="-862267"/>
            <a:ext cx="8203338" cy="7434618"/>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3" name="Picture 2">
            <a:extLst>
              <a:ext uri="{FF2B5EF4-FFF2-40B4-BE49-F238E27FC236}">
                <a16:creationId xmlns:a16="http://schemas.microsoft.com/office/drawing/2014/main" id="{69066EE2-4ACC-BE62-D6A4-1FE3EF9164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1671" y="3388496"/>
            <a:ext cx="1455730" cy="3118368"/>
          </a:xfrm>
          <a:prstGeom prst="rect">
            <a:avLst/>
          </a:prstGeom>
        </p:spPr>
      </p:pic>
      <p:sp>
        <p:nvSpPr>
          <p:cNvPr id="10" name="TextBox 9">
            <a:extLst>
              <a:ext uri="{FF2B5EF4-FFF2-40B4-BE49-F238E27FC236}">
                <a16:creationId xmlns:a16="http://schemas.microsoft.com/office/drawing/2014/main" id="{A79A7E4C-4941-CA80-1448-DA62A36683EC}"/>
              </a:ext>
            </a:extLst>
          </p:cNvPr>
          <p:cNvSpPr txBox="1"/>
          <p:nvPr/>
        </p:nvSpPr>
        <p:spPr>
          <a:xfrm>
            <a:off x="6814550" y="3648164"/>
            <a:ext cx="5483836" cy="769441"/>
          </a:xfrm>
          <a:prstGeom prst="rect">
            <a:avLst/>
          </a:prstGeom>
          <a:noFill/>
        </p:spPr>
        <p:txBody>
          <a:bodyPr wrap="square" rtlCol="0">
            <a:spAutoFit/>
          </a:bodyPr>
          <a:lstStyle/>
          <a:p>
            <a:pPr algn="r"/>
            <a:r>
              <a:rPr lang="en-US" sz="4400" b="1" dirty="0"/>
              <a:t>MANAGE TASK</a:t>
            </a:r>
          </a:p>
        </p:txBody>
      </p:sp>
      <p:sp>
        <p:nvSpPr>
          <p:cNvPr id="16" name="TextBox 15">
            <a:extLst>
              <a:ext uri="{FF2B5EF4-FFF2-40B4-BE49-F238E27FC236}">
                <a16:creationId xmlns:a16="http://schemas.microsoft.com/office/drawing/2014/main" id="{6669ED7B-D00B-2848-736B-0B6E96F1A2D7}"/>
              </a:ext>
            </a:extLst>
          </p:cNvPr>
          <p:cNvSpPr txBox="1"/>
          <p:nvPr/>
        </p:nvSpPr>
        <p:spPr>
          <a:xfrm>
            <a:off x="7255977" y="3221168"/>
            <a:ext cx="4977484" cy="646331"/>
          </a:xfrm>
          <a:prstGeom prst="rect">
            <a:avLst/>
          </a:prstGeom>
          <a:noFill/>
        </p:spPr>
        <p:txBody>
          <a:bodyPr wrap="square" rtlCol="0">
            <a:spAutoFit/>
          </a:bodyPr>
          <a:lstStyle/>
          <a:p>
            <a:pPr algn="r"/>
            <a:r>
              <a:rPr lang="en-US" b="1" dirty="0">
                <a:latin typeface="Open Sans" panose="020B0606030504020204" pitchFamily="34" charset="0"/>
                <a:ea typeface="Open Sans" panose="020B0606030504020204" pitchFamily="34" charset="0"/>
                <a:cs typeface="Open Sans" panose="020B0606030504020204" pitchFamily="34" charset="0"/>
              </a:rPr>
              <a:t>This page shows the task that are pending and finished.</a:t>
            </a:r>
          </a:p>
        </p:txBody>
      </p:sp>
      <p:sp>
        <p:nvSpPr>
          <p:cNvPr id="2" name="Rectangle 1">
            <a:extLst>
              <a:ext uri="{FF2B5EF4-FFF2-40B4-BE49-F238E27FC236}">
                <a16:creationId xmlns:a16="http://schemas.microsoft.com/office/drawing/2014/main" id="{5A4E2270-89CF-C33E-771D-81CE8EA6090B}"/>
              </a:ext>
            </a:extLst>
          </p:cNvPr>
          <p:cNvSpPr/>
          <p:nvPr/>
        </p:nvSpPr>
        <p:spPr>
          <a:xfrm>
            <a:off x="27130" y="7059769"/>
            <a:ext cx="12192000" cy="6858000"/>
          </a:xfrm>
          <a:prstGeom prst="rect">
            <a:avLst/>
          </a:prstGeom>
          <a:solidFill>
            <a:srgbClr val="A7C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descr="A screenshot of a map&#10;&#10;Description automatically generated">
            <a:extLst>
              <a:ext uri="{FF2B5EF4-FFF2-40B4-BE49-F238E27FC236}">
                <a16:creationId xmlns:a16="http://schemas.microsoft.com/office/drawing/2014/main" id="{D76F9A5E-33A3-D308-52DC-B223FF9ED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5016" y="7380843"/>
            <a:ext cx="3019497" cy="6468161"/>
          </a:xfrm>
          <a:prstGeom prst="rect">
            <a:avLst/>
          </a:prstGeom>
        </p:spPr>
      </p:pic>
      <p:pic>
        <p:nvPicPr>
          <p:cNvPr id="109" name="Picture 108" descr="A white sign with black text&#10;&#10;Description automatically generated">
            <a:extLst>
              <a:ext uri="{FF2B5EF4-FFF2-40B4-BE49-F238E27FC236}">
                <a16:creationId xmlns:a16="http://schemas.microsoft.com/office/drawing/2014/main" id="{A80B8F6D-7F84-3CB6-DD4B-1FBCBDCCDE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7538" y="8262969"/>
            <a:ext cx="2914451" cy="1017651"/>
          </a:xfrm>
          <a:prstGeom prst="rect">
            <a:avLst/>
          </a:prstGeom>
        </p:spPr>
      </p:pic>
      <p:sp>
        <p:nvSpPr>
          <p:cNvPr id="112" name="Rectangle: Rounded Corners 111">
            <a:extLst>
              <a:ext uri="{FF2B5EF4-FFF2-40B4-BE49-F238E27FC236}">
                <a16:creationId xmlns:a16="http://schemas.microsoft.com/office/drawing/2014/main" id="{E86B51F3-52D4-4AB4-3DA4-B9F9E6050C00}"/>
              </a:ext>
            </a:extLst>
          </p:cNvPr>
          <p:cNvSpPr/>
          <p:nvPr/>
        </p:nvSpPr>
        <p:spPr>
          <a:xfrm>
            <a:off x="924356" y="1596590"/>
            <a:ext cx="5254648" cy="3600872"/>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1" name="Rectangle: Rounded Corners 110">
            <a:extLst>
              <a:ext uri="{FF2B5EF4-FFF2-40B4-BE49-F238E27FC236}">
                <a16:creationId xmlns:a16="http://schemas.microsoft.com/office/drawing/2014/main" id="{B5A7073F-C72C-DA84-C413-ABE368AD702A}"/>
              </a:ext>
            </a:extLst>
          </p:cNvPr>
          <p:cNvSpPr/>
          <p:nvPr/>
        </p:nvSpPr>
        <p:spPr>
          <a:xfrm>
            <a:off x="1193960" y="8522747"/>
            <a:ext cx="5254648" cy="3600872"/>
          </a:xfrm>
          <a:prstGeom prst="roundRect">
            <a:avLst/>
          </a:prstGeom>
          <a:solidFill>
            <a:srgbClr val="A7C95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0" name="TextBox 109">
            <a:extLst>
              <a:ext uri="{FF2B5EF4-FFF2-40B4-BE49-F238E27FC236}">
                <a16:creationId xmlns:a16="http://schemas.microsoft.com/office/drawing/2014/main" id="{89B3DADD-D90B-29B9-88D8-A1B6F434FA71}"/>
              </a:ext>
            </a:extLst>
          </p:cNvPr>
          <p:cNvSpPr txBox="1"/>
          <p:nvPr/>
        </p:nvSpPr>
        <p:spPr>
          <a:xfrm>
            <a:off x="1039268" y="1626308"/>
            <a:ext cx="4421874" cy="769441"/>
          </a:xfrm>
          <a:prstGeom prst="rect">
            <a:avLst/>
          </a:prstGeom>
          <a:noFill/>
        </p:spPr>
        <p:txBody>
          <a:bodyPr wrap="square" rtlCol="0">
            <a:spAutoFit/>
          </a:bodyPr>
          <a:lstStyle/>
          <a:p>
            <a:r>
              <a:rPr lang="en-US" sz="4400" b="1" dirty="0">
                <a:solidFill>
                  <a:schemeClr val="bg1"/>
                </a:solidFill>
              </a:rPr>
              <a:t>Account Tab</a:t>
            </a:r>
            <a:endParaRPr lang="en-PH" sz="4400" b="1" dirty="0">
              <a:solidFill>
                <a:schemeClr val="bg1"/>
              </a:solidFill>
            </a:endParaRPr>
          </a:p>
        </p:txBody>
      </p:sp>
      <p:sp>
        <p:nvSpPr>
          <p:cNvPr id="116" name="TextBox 115">
            <a:extLst>
              <a:ext uri="{FF2B5EF4-FFF2-40B4-BE49-F238E27FC236}">
                <a16:creationId xmlns:a16="http://schemas.microsoft.com/office/drawing/2014/main" id="{5A8ACAFC-E86F-831A-CB56-69D2FA2FF9B4}"/>
              </a:ext>
            </a:extLst>
          </p:cNvPr>
          <p:cNvSpPr txBox="1"/>
          <p:nvPr/>
        </p:nvSpPr>
        <p:spPr>
          <a:xfrm>
            <a:off x="1447828" y="2631748"/>
            <a:ext cx="4155803" cy="646331"/>
          </a:xfrm>
          <a:prstGeom prst="rect">
            <a:avLst/>
          </a:prstGeom>
          <a:noFill/>
        </p:spPr>
        <p:txBody>
          <a:bodyPr wrap="square" rtlCol="0">
            <a:spAutoFit/>
          </a:bodyPr>
          <a:lstStyle/>
          <a:p>
            <a:r>
              <a:rPr lang="en-US" dirty="0">
                <a:solidFill>
                  <a:schemeClr val="bg1"/>
                </a:solidFill>
              </a:rPr>
              <a:t>This tab is for the user to change their personal information and farm details.</a:t>
            </a:r>
            <a:endParaRPr lang="en-PH" dirty="0">
              <a:solidFill>
                <a:schemeClr val="bg1"/>
              </a:solidFill>
            </a:endParaRPr>
          </a:p>
        </p:txBody>
      </p:sp>
    </p:spTree>
    <p:extLst>
      <p:ext uri="{BB962C8B-B14F-4D97-AF65-F5344CB8AC3E}">
        <p14:creationId xmlns:p14="http://schemas.microsoft.com/office/powerpoint/2010/main" val="255289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499"/>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499"/>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499"/>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499"/>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33333E-6 -2.22222E-6 L 0.01849 1.50509 " pathEditMode="relative" rAng="0" ptsTypes="AA">
                                      <p:cBhvr>
                                        <p:cTn id="16" dur="1500" fill="hold"/>
                                        <p:tgtEl>
                                          <p:spTgt spid="82"/>
                                        </p:tgtEl>
                                        <p:attrNameLst>
                                          <p:attrName>ppt_x</p:attrName>
                                          <p:attrName>ppt_y</p:attrName>
                                        </p:attrNameLst>
                                      </p:cBhvr>
                                      <p:rCtr x="924" y="75255"/>
                                    </p:animMotion>
                                  </p:childTnLst>
                                </p:cTn>
                              </p:par>
                              <p:par>
                                <p:cTn id="17" presetID="42" presetClass="path" presetSubtype="0" accel="50000" decel="50000" fill="hold" nodeType="withEffect">
                                  <p:stCondLst>
                                    <p:cond delay="0"/>
                                  </p:stCondLst>
                                  <p:childTnLst>
                                    <p:animMotion origin="layout" path="M 3.33333E-6 -7.40741E-7 L 0.01666 1.49514 " pathEditMode="relative" rAng="0" ptsTypes="AA">
                                      <p:cBhvr>
                                        <p:cTn id="18" dur="1500" fill="hold"/>
                                        <p:tgtEl>
                                          <p:spTgt spid="90"/>
                                        </p:tgtEl>
                                        <p:attrNameLst>
                                          <p:attrName>ppt_x</p:attrName>
                                          <p:attrName>ppt_y</p:attrName>
                                        </p:attrNameLst>
                                      </p:cBhvr>
                                      <p:rCtr x="833" y="74745"/>
                                    </p:animMotion>
                                  </p:childTnLst>
                                </p:cTn>
                              </p:par>
                              <p:par>
                                <p:cTn id="19" presetID="42" presetClass="path" presetSubtype="0" accel="50000" decel="50000" fill="hold" nodeType="withEffect">
                                  <p:stCondLst>
                                    <p:cond delay="0"/>
                                  </p:stCondLst>
                                  <p:childTnLst>
                                    <p:animMotion origin="layout" path="M 3.33333E-6 -4.07407E-6 L 0.01119 1.51574 " pathEditMode="relative" rAng="0" ptsTypes="AA">
                                      <p:cBhvr>
                                        <p:cTn id="20" dur="1500" fill="hold"/>
                                        <p:tgtEl>
                                          <p:spTgt spid="74"/>
                                        </p:tgtEl>
                                        <p:attrNameLst>
                                          <p:attrName>ppt_x</p:attrName>
                                          <p:attrName>ppt_y</p:attrName>
                                        </p:attrNameLst>
                                      </p:cBhvr>
                                      <p:rCtr x="560" y="75787"/>
                                    </p:animMotion>
                                  </p:childTnLst>
                                </p:cTn>
                              </p:par>
                              <p:par>
                                <p:cTn id="21" presetID="42" presetClass="path" presetSubtype="0" accel="50000" decel="50000" fill="hold" nodeType="withEffect">
                                  <p:stCondLst>
                                    <p:cond delay="0"/>
                                  </p:stCondLst>
                                  <p:childTnLst>
                                    <p:animMotion origin="layout" path="M -4.375E-6 4.07407E-6 L 0.0181 1.51481 " pathEditMode="relative" rAng="0" ptsTypes="AA">
                                      <p:cBhvr>
                                        <p:cTn id="22" dur="1500" fill="hold"/>
                                        <p:tgtEl>
                                          <p:spTgt spid="66"/>
                                        </p:tgtEl>
                                        <p:attrNameLst>
                                          <p:attrName>ppt_x</p:attrName>
                                          <p:attrName>ppt_y</p:attrName>
                                        </p:attrNameLst>
                                      </p:cBhvr>
                                      <p:rCtr x="898" y="75741"/>
                                    </p:animMotion>
                                  </p:childTnLst>
                                </p:cTn>
                              </p:par>
                              <p:par>
                                <p:cTn id="23" presetID="42" presetClass="path" presetSubtype="0" accel="50000" decel="50000" fill="hold" nodeType="withEffect">
                                  <p:stCondLst>
                                    <p:cond delay="0"/>
                                  </p:stCondLst>
                                  <p:childTnLst>
                                    <p:animMotion origin="layout" path="M -4.375E-6 1.85185E-6 L 0.01732 1.5162 " pathEditMode="relative" rAng="0" ptsTypes="AA">
                                      <p:cBhvr>
                                        <p:cTn id="24" dur="1500" fill="hold"/>
                                        <p:tgtEl>
                                          <p:spTgt spid="9"/>
                                        </p:tgtEl>
                                        <p:attrNameLst>
                                          <p:attrName>ppt_x</p:attrName>
                                          <p:attrName>ppt_y</p:attrName>
                                        </p:attrNameLst>
                                      </p:cBhvr>
                                      <p:rCtr x="859" y="75810"/>
                                    </p:animMotion>
                                  </p:childTnLst>
                                </p:cTn>
                              </p:par>
                              <p:par>
                                <p:cTn id="25" presetID="42" presetClass="path" presetSubtype="0" accel="50000" decel="50000" fill="hold" nodeType="withEffect">
                                  <p:stCondLst>
                                    <p:cond delay="0"/>
                                  </p:stCondLst>
                                  <p:childTnLst>
                                    <p:animMotion origin="layout" path="M 8.33333E-7 3.7037E-7 L 0.01849 1.50509 " pathEditMode="relative" rAng="0" ptsTypes="AA">
                                      <p:cBhvr>
                                        <p:cTn id="26" dur="1500" fill="hold"/>
                                        <p:tgtEl>
                                          <p:spTgt spid="50"/>
                                        </p:tgtEl>
                                        <p:attrNameLst>
                                          <p:attrName>ppt_x</p:attrName>
                                          <p:attrName>ppt_y</p:attrName>
                                        </p:attrNameLst>
                                      </p:cBhvr>
                                      <p:rCtr x="924" y="75255"/>
                                    </p:animMotion>
                                  </p:childTnLst>
                                </p:cTn>
                              </p:par>
                              <p:par>
                                <p:cTn id="27" presetID="42" presetClass="path" presetSubtype="0" accel="50000" decel="50000" fill="hold" nodeType="withEffect">
                                  <p:stCondLst>
                                    <p:cond delay="0"/>
                                  </p:stCondLst>
                                  <p:childTnLst>
                                    <p:animMotion origin="layout" path="M 8.33333E-7 1.85185E-6 L 0.01667 1.49514 " pathEditMode="relative" rAng="0" ptsTypes="AA">
                                      <p:cBhvr>
                                        <p:cTn id="28" dur="1500" fill="hold"/>
                                        <p:tgtEl>
                                          <p:spTgt spid="58"/>
                                        </p:tgtEl>
                                        <p:attrNameLst>
                                          <p:attrName>ppt_x</p:attrName>
                                          <p:attrName>ppt_y</p:attrName>
                                        </p:attrNameLst>
                                      </p:cBhvr>
                                      <p:rCtr x="833" y="74745"/>
                                    </p:animMotion>
                                  </p:childTnLst>
                                </p:cTn>
                              </p:par>
                              <p:par>
                                <p:cTn id="29" presetID="42" presetClass="path" presetSubtype="0" accel="50000" decel="50000" fill="hold" nodeType="withEffect">
                                  <p:stCondLst>
                                    <p:cond delay="0"/>
                                  </p:stCondLst>
                                  <p:childTnLst>
                                    <p:animMotion origin="layout" path="M 8.33333E-7 -1.48148E-6 L 0.01445 1.49861 " pathEditMode="relative" rAng="0" ptsTypes="AA">
                                      <p:cBhvr>
                                        <p:cTn id="30" dur="1500" fill="hold"/>
                                        <p:tgtEl>
                                          <p:spTgt spid="40"/>
                                        </p:tgtEl>
                                        <p:attrNameLst>
                                          <p:attrName>ppt_x</p:attrName>
                                          <p:attrName>ppt_y</p:attrName>
                                        </p:attrNameLst>
                                      </p:cBhvr>
                                      <p:rCtr x="716" y="74931"/>
                                    </p:animMotion>
                                  </p:childTnLst>
                                </p:cTn>
                              </p:par>
                              <p:par>
                                <p:cTn id="31" presetID="42" presetClass="path" presetSubtype="0" accel="50000" decel="50000" fill="hold" nodeType="withEffect">
                                  <p:stCondLst>
                                    <p:cond delay="0"/>
                                  </p:stCondLst>
                                  <p:childTnLst>
                                    <p:animMotion origin="layout" path="M 3.33333E-6 -3.33333E-6 L 0.0181 1.51482 " pathEditMode="relative" rAng="0" ptsTypes="AA">
                                      <p:cBhvr>
                                        <p:cTn id="32" dur="1500" fill="hold"/>
                                        <p:tgtEl>
                                          <p:spTgt spid="98"/>
                                        </p:tgtEl>
                                        <p:attrNameLst>
                                          <p:attrName>ppt_x</p:attrName>
                                          <p:attrName>ppt_y</p:attrName>
                                        </p:attrNameLst>
                                      </p:cBhvr>
                                      <p:rCtr x="898" y="75741"/>
                                    </p:animMotion>
                                  </p:childTnLst>
                                </p:cTn>
                              </p:par>
                              <p:par>
                                <p:cTn id="33" presetID="42" presetClass="path" presetSubtype="0" accel="50000" decel="50000" fill="hold" nodeType="withEffect">
                                  <p:stCondLst>
                                    <p:cond delay="0"/>
                                  </p:stCondLst>
                                  <p:childTnLst>
                                    <p:animMotion origin="layout" path="M 3.33333E-6 4.44444E-6 L 0.01731 1.5162 " pathEditMode="relative" rAng="0" ptsTypes="AA">
                                      <p:cBhvr>
                                        <p:cTn id="34" dur="1500" fill="hold"/>
                                        <p:tgtEl>
                                          <p:spTgt spid="25"/>
                                        </p:tgtEl>
                                        <p:attrNameLst>
                                          <p:attrName>ppt_x</p:attrName>
                                          <p:attrName>ppt_y</p:attrName>
                                        </p:attrNameLst>
                                      </p:cBhvr>
                                      <p:rCtr x="859" y="75810"/>
                                    </p:animMotion>
                                  </p:childTnLst>
                                </p:cTn>
                              </p:par>
                              <p:par>
                                <p:cTn id="35" presetID="64" presetClass="path" presetSubtype="0" accel="50000" decel="50000" fill="hold" grpId="0" nodeType="withEffect">
                                  <p:stCondLst>
                                    <p:cond delay="0"/>
                                  </p:stCondLst>
                                  <p:childTnLst>
                                    <p:animMotion origin="layout" path="M -3.54167E-6 1.85185E-6 L -0.00221 -1.0294 " pathEditMode="relative" rAng="0" ptsTypes="AA">
                                      <p:cBhvr>
                                        <p:cTn id="36" dur="1000" fill="hold"/>
                                        <p:tgtEl>
                                          <p:spTgt spid="2"/>
                                        </p:tgtEl>
                                        <p:attrNameLst>
                                          <p:attrName>ppt_x</p:attrName>
                                          <p:attrName>ppt_y</p:attrName>
                                        </p:attrNameLst>
                                      </p:cBhvr>
                                      <p:rCtr x="-117" y="-51481"/>
                                    </p:animMotion>
                                  </p:childTnLst>
                                </p:cTn>
                              </p:par>
                              <p:par>
                                <p:cTn id="37" presetID="42" presetClass="path" presetSubtype="0" accel="50000" decel="50000" fill="hold" nodeType="withEffect">
                                  <p:stCondLst>
                                    <p:cond delay="0"/>
                                  </p:stCondLst>
                                  <p:childTnLst>
                                    <p:animMotion origin="layout" path="M -2.5E-6 4.81481E-6 L -0.01276 -1.04746 " pathEditMode="relative" rAng="0" ptsTypes="AA">
                                      <p:cBhvr>
                                        <p:cTn id="38" dur="1250" fill="hold"/>
                                        <p:tgtEl>
                                          <p:spTgt spid="107"/>
                                        </p:tgtEl>
                                        <p:attrNameLst>
                                          <p:attrName>ppt_x</p:attrName>
                                          <p:attrName>ppt_y</p:attrName>
                                        </p:attrNameLst>
                                      </p:cBhvr>
                                      <p:rCtr x="-638" y="-52384"/>
                                    </p:animMotion>
                                  </p:childTnLst>
                                </p:cTn>
                              </p:par>
                              <p:par>
                                <p:cTn id="39" presetID="42" presetClass="path" presetSubtype="0" accel="50000" decel="50000" fill="hold" nodeType="withEffect">
                                  <p:stCondLst>
                                    <p:cond delay="0"/>
                                  </p:stCondLst>
                                  <p:childTnLst>
                                    <p:animMotion origin="layout" path="M -2.5E-6 4.81481E-6 L -0.0138 -1.04491 " pathEditMode="relative" rAng="0" ptsTypes="AA">
                                      <p:cBhvr>
                                        <p:cTn id="40" dur="1250" fill="hold"/>
                                        <p:tgtEl>
                                          <p:spTgt spid="109"/>
                                        </p:tgtEl>
                                        <p:attrNameLst>
                                          <p:attrName>ppt_x</p:attrName>
                                          <p:attrName>ppt_y</p:attrName>
                                        </p:attrNameLst>
                                      </p:cBhvr>
                                      <p:rCtr x="-690" y="-52245"/>
                                    </p:animMotion>
                                  </p:childTnLst>
                                </p:cTn>
                              </p:par>
                              <p:par>
                                <p:cTn id="41" presetID="42" presetClass="path" presetSubtype="0" accel="50000" decel="50000" fill="hold" grpId="0" nodeType="withEffect">
                                  <p:stCondLst>
                                    <p:cond delay="0"/>
                                  </p:stCondLst>
                                  <p:childTnLst>
                                    <p:animMotion origin="layout" path="M -4.375E-6 3.33333E-6 L -0.02734 -1.01806 " pathEditMode="relative" rAng="0" ptsTypes="AA">
                                      <p:cBhvr>
                                        <p:cTn id="42" dur="1000" fill="hold"/>
                                        <p:tgtEl>
                                          <p:spTgt spid="111"/>
                                        </p:tgtEl>
                                        <p:attrNameLst>
                                          <p:attrName>ppt_x</p:attrName>
                                          <p:attrName>ppt_y</p:attrName>
                                        </p:attrNameLst>
                                      </p:cBhvr>
                                      <p:rCtr x="-1367" y="-50903"/>
                                    </p:animMotion>
                                  </p:childTnLst>
                                </p:cTn>
                              </p:par>
                            </p:childTnLst>
                          </p:cTn>
                        </p:par>
                        <p:par>
                          <p:cTn id="43" fill="hold">
                            <p:stCondLst>
                              <p:cond delay="1500"/>
                            </p:stCondLst>
                            <p:childTnLst>
                              <p:par>
                                <p:cTn id="44" presetID="26" presetClass="emph" presetSubtype="0" fill="hold" nodeType="afterEffect">
                                  <p:stCondLst>
                                    <p:cond delay="0"/>
                                  </p:stCondLst>
                                  <p:childTnLst>
                                    <p:animEffect transition="out" filter="fade">
                                      <p:cBhvr>
                                        <p:cTn id="45" dur="750" tmFilter="0, 0; .2, .5; .8, .5; 1, 0"/>
                                        <p:tgtEl>
                                          <p:spTgt spid="109"/>
                                        </p:tgtEl>
                                      </p:cBhvr>
                                    </p:animEffect>
                                    <p:animScale>
                                      <p:cBhvr>
                                        <p:cTn id="46" dur="375" autoRev="1" fill="hold"/>
                                        <p:tgtEl>
                                          <p:spTgt spid="109"/>
                                        </p:tgtEl>
                                      </p:cBhvr>
                                      <p:by x="105000" y="105000"/>
                                    </p:animScale>
                                  </p:childTnLst>
                                </p:cTn>
                              </p:par>
                              <p:par>
                                <p:cTn id="47" presetID="1"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0.02734 -1.01805 L -0.03737 -1.03842 " pathEditMode="relative" rAng="0" ptsTypes="AA">
                                      <p:cBhvr>
                                        <p:cTn id="50" dur="1000" fill="hold"/>
                                        <p:tgtEl>
                                          <p:spTgt spid="111"/>
                                        </p:tgtEl>
                                        <p:attrNameLst>
                                          <p:attrName>ppt_x</p:attrName>
                                          <p:attrName>ppt_y</p:attrName>
                                        </p:attrNameLst>
                                      </p:cBhvr>
                                      <p:rCtr x="-508" y="-1019"/>
                                    </p:animMotion>
                                  </p:childTnLst>
                                </p:cTn>
                              </p:par>
                              <p:par>
                                <p:cTn id="51" presetID="1" presetClass="entr" presetSubtype="0" fill="hold" grpId="0" nodeType="withEffect">
                                  <p:stCondLst>
                                    <p:cond delay="250"/>
                                  </p:stCondLst>
                                  <p:childTnLst>
                                    <p:set>
                                      <p:cBhvr>
                                        <p:cTn id="52" dur="1" fill="hold">
                                          <p:stCondLst>
                                            <p:cond delay="0"/>
                                          </p:stCondLst>
                                        </p:cTn>
                                        <p:tgtEl>
                                          <p:spTgt spid="1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6" grpId="0"/>
      <p:bldP spid="2" grpId="0" animBg="1"/>
      <p:bldP spid="112" grpId="0" animBg="1"/>
      <p:bldP spid="111" grpId="0" animBg="1"/>
      <p:bldP spid="111" grpId="1" animBg="1"/>
      <p:bldP spid="110" grpId="0"/>
      <p:bldP spid="1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D24D9279-3133-ABDC-37F7-0B8FBD56209E}"/>
              </a:ext>
            </a:extLst>
          </p:cNvPr>
          <p:cNvSpPr/>
          <p:nvPr/>
        </p:nvSpPr>
        <p:spPr>
          <a:xfrm>
            <a:off x="-1206059" y="9116519"/>
            <a:ext cx="1206059" cy="1129537"/>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Oval 24">
            <a:extLst>
              <a:ext uri="{FF2B5EF4-FFF2-40B4-BE49-F238E27FC236}">
                <a16:creationId xmlns:a16="http://schemas.microsoft.com/office/drawing/2014/main" id="{87002C60-055B-ADD6-4CE5-8E4950491F92}"/>
              </a:ext>
            </a:extLst>
          </p:cNvPr>
          <p:cNvSpPr/>
          <p:nvPr/>
        </p:nvSpPr>
        <p:spPr>
          <a:xfrm>
            <a:off x="-5626533" y="5635679"/>
            <a:ext cx="5626533" cy="5178756"/>
          </a:xfrm>
          <a:prstGeom prst="ellipse">
            <a:avLst/>
          </a:prstGeom>
          <a:solidFill>
            <a:srgbClr val="A7C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29C7BD29-BD1B-872B-E97A-A5CCED932850}"/>
              </a:ext>
            </a:extLst>
          </p:cNvPr>
          <p:cNvSpPr/>
          <p:nvPr/>
        </p:nvSpPr>
        <p:spPr>
          <a:xfrm>
            <a:off x="0" y="0"/>
            <a:ext cx="12192000" cy="6858000"/>
          </a:xfrm>
          <a:prstGeom prst="rect">
            <a:avLst/>
          </a:prstGeom>
          <a:solidFill>
            <a:srgbClr val="A7C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8026A39-AAF3-5C5E-5842-8D8B3D4E2985}"/>
              </a:ext>
            </a:extLst>
          </p:cNvPr>
          <p:cNvSpPr/>
          <p:nvPr/>
        </p:nvSpPr>
        <p:spPr>
          <a:xfrm>
            <a:off x="924356" y="1596590"/>
            <a:ext cx="5254648" cy="3600872"/>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Rounded Corners 13">
            <a:extLst>
              <a:ext uri="{FF2B5EF4-FFF2-40B4-BE49-F238E27FC236}">
                <a16:creationId xmlns:a16="http://schemas.microsoft.com/office/drawing/2014/main" id="{A7C2CB5F-686A-04B4-6D6F-88C80980ED8E}"/>
              </a:ext>
            </a:extLst>
          </p:cNvPr>
          <p:cNvSpPr/>
          <p:nvPr/>
        </p:nvSpPr>
        <p:spPr>
          <a:xfrm>
            <a:off x="796963" y="1444330"/>
            <a:ext cx="5254648" cy="3600872"/>
          </a:xfrm>
          <a:prstGeom prst="roundRect">
            <a:avLst/>
          </a:prstGeom>
          <a:solidFill>
            <a:srgbClr val="A7C95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1CE85C18-96CB-8AB0-EBFF-372B540BAF5D}"/>
              </a:ext>
            </a:extLst>
          </p:cNvPr>
          <p:cNvSpPr txBox="1"/>
          <p:nvPr/>
        </p:nvSpPr>
        <p:spPr>
          <a:xfrm>
            <a:off x="1039268" y="1626308"/>
            <a:ext cx="4421874" cy="769441"/>
          </a:xfrm>
          <a:prstGeom prst="rect">
            <a:avLst/>
          </a:prstGeom>
          <a:noFill/>
        </p:spPr>
        <p:txBody>
          <a:bodyPr wrap="square" rtlCol="0">
            <a:spAutoFit/>
          </a:bodyPr>
          <a:lstStyle/>
          <a:p>
            <a:r>
              <a:rPr lang="en-US" sz="4400" b="1" dirty="0">
                <a:solidFill>
                  <a:schemeClr val="bg1"/>
                </a:solidFill>
              </a:rPr>
              <a:t>Account Tab</a:t>
            </a:r>
            <a:endParaRPr lang="en-PH" sz="4400" b="1" dirty="0">
              <a:solidFill>
                <a:schemeClr val="bg1"/>
              </a:solidFill>
            </a:endParaRPr>
          </a:p>
        </p:txBody>
      </p:sp>
      <p:sp>
        <p:nvSpPr>
          <p:cNvPr id="29" name="Oval 28">
            <a:extLst>
              <a:ext uri="{FF2B5EF4-FFF2-40B4-BE49-F238E27FC236}">
                <a16:creationId xmlns:a16="http://schemas.microsoft.com/office/drawing/2014/main" id="{9A4FFCE7-D099-6D06-D30F-94242484EA14}"/>
              </a:ext>
            </a:extLst>
          </p:cNvPr>
          <p:cNvSpPr/>
          <p:nvPr/>
        </p:nvSpPr>
        <p:spPr>
          <a:xfrm>
            <a:off x="-1906730" y="5756433"/>
            <a:ext cx="700672" cy="644367"/>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4" name="Picture 23" descr="A screen shot of a phone&#10;&#10;Description automatically generated">
            <a:extLst>
              <a:ext uri="{FF2B5EF4-FFF2-40B4-BE49-F238E27FC236}">
                <a16:creationId xmlns:a16="http://schemas.microsoft.com/office/drawing/2014/main" id="{78D6CE76-D423-A15D-9E54-9316C243F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76243" cy="6858000"/>
          </a:xfrm>
          <a:prstGeom prst="rect">
            <a:avLst/>
          </a:prstGeom>
        </p:spPr>
      </p:pic>
      <p:sp>
        <p:nvSpPr>
          <p:cNvPr id="27" name="Oval 26">
            <a:extLst>
              <a:ext uri="{FF2B5EF4-FFF2-40B4-BE49-F238E27FC236}">
                <a16:creationId xmlns:a16="http://schemas.microsoft.com/office/drawing/2014/main" id="{6E61B8EF-26F2-92B3-C3F9-67ADACB5B8F6}"/>
              </a:ext>
            </a:extLst>
          </p:cNvPr>
          <p:cNvSpPr/>
          <p:nvPr/>
        </p:nvSpPr>
        <p:spPr>
          <a:xfrm>
            <a:off x="-157863" y="7313778"/>
            <a:ext cx="843663" cy="776018"/>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1DC75205-E1C0-11A0-96EF-74F74B7A1AF0}"/>
              </a:ext>
            </a:extLst>
          </p:cNvPr>
          <p:cNvSpPr txBox="1"/>
          <p:nvPr/>
        </p:nvSpPr>
        <p:spPr>
          <a:xfrm>
            <a:off x="6542616" y="1173424"/>
            <a:ext cx="3638550" cy="1200329"/>
          </a:xfrm>
          <a:prstGeom prst="rect">
            <a:avLst/>
          </a:prstGeom>
          <a:noFill/>
        </p:spPr>
        <p:txBody>
          <a:bodyPr wrap="square" rtlCol="0">
            <a:spAutoFit/>
          </a:bodyPr>
          <a:lstStyle/>
          <a:p>
            <a:r>
              <a:rPr lang="en-US" sz="7200" b="1" dirty="0">
                <a:solidFill>
                  <a:srgbClr val="6A994E"/>
                </a:solidFill>
              </a:rPr>
              <a:t>PORCUS</a:t>
            </a:r>
            <a:endParaRPr lang="en-PH" sz="7200" b="1" dirty="0">
              <a:solidFill>
                <a:srgbClr val="6A994E"/>
              </a:solidFill>
            </a:endParaRPr>
          </a:p>
        </p:txBody>
      </p:sp>
      <p:sp>
        <p:nvSpPr>
          <p:cNvPr id="34" name="TextBox 33">
            <a:extLst>
              <a:ext uri="{FF2B5EF4-FFF2-40B4-BE49-F238E27FC236}">
                <a16:creationId xmlns:a16="http://schemas.microsoft.com/office/drawing/2014/main" id="{BDCB6BCE-F969-1381-B363-9085D56BB578}"/>
              </a:ext>
            </a:extLst>
          </p:cNvPr>
          <p:cNvSpPr txBox="1"/>
          <p:nvPr/>
        </p:nvSpPr>
        <p:spPr>
          <a:xfrm>
            <a:off x="6603230" y="2052582"/>
            <a:ext cx="4622833" cy="400110"/>
          </a:xfrm>
          <a:prstGeom prst="rect">
            <a:avLst/>
          </a:prstGeom>
          <a:noFill/>
        </p:spPr>
        <p:txBody>
          <a:bodyPr wrap="square" rtlCol="0">
            <a:spAutoFit/>
          </a:bodyPr>
          <a:lstStyle/>
          <a:p>
            <a:r>
              <a:rPr lang="en-US" sz="2000" b="1" dirty="0"/>
              <a:t>Backyard Pig Farming Application</a:t>
            </a:r>
            <a:endParaRPr lang="en-PH" sz="2000" b="1" dirty="0"/>
          </a:p>
        </p:txBody>
      </p:sp>
      <p:grpSp>
        <p:nvGrpSpPr>
          <p:cNvPr id="47" name="Group 46">
            <a:extLst>
              <a:ext uri="{FF2B5EF4-FFF2-40B4-BE49-F238E27FC236}">
                <a16:creationId xmlns:a16="http://schemas.microsoft.com/office/drawing/2014/main" id="{F3D9ABB2-A77C-7085-A9CE-DAACD91C3269}"/>
              </a:ext>
            </a:extLst>
          </p:cNvPr>
          <p:cNvGrpSpPr/>
          <p:nvPr/>
        </p:nvGrpSpPr>
        <p:grpSpPr>
          <a:xfrm>
            <a:off x="6727815" y="4255380"/>
            <a:ext cx="3374567" cy="942082"/>
            <a:chOff x="6695826" y="4617319"/>
            <a:chExt cx="3374567" cy="942082"/>
          </a:xfrm>
        </p:grpSpPr>
        <p:sp>
          <p:nvSpPr>
            <p:cNvPr id="46" name="Oval 45">
              <a:extLst>
                <a:ext uri="{FF2B5EF4-FFF2-40B4-BE49-F238E27FC236}">
                  <a16:creationId xmlns:a16="http://schemas.microsoft.com/office/drawing/2014/main" id="{B383B700-CF3C-7074-FE9F-D960F5F9F139}"/>
                </a:ext>
              </a:extLst>
            </p:cNvPr>
            <p:cNvSpPr/>
            <p:nvPr/>
          </p:nvSpPr>
          <p:spPr>
            <a:xfrm>
              <a:off x="6695826" y="4617319"/>
              <a:ext cx="979844" cy="942082"/>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44" name="Group 43">
              <a:extLst>
                <a:ext uri="{FF2B5EF4-FFF2-40B4-BE49-F238E27FC236}">
                  <a16:creationId xmlns:a16="http://schemas.microsoft.com/office/drawing/2014/main" id="{823C232C-EFE8-F54B-91C5-2C0C990E724E}"/>
                </a:ext>
              </a:extLst>
            </p:cNvPr>
            <p:cNvGrpSpPr/>
            <p:nvPr/>
          </p:nvGrpSpPr>
          <p:grpSpPr>
            <a:xfrm>
              <a:off x="6748626" y="4619778"/>
              <a:ext cx="3321767" cy="939622"/>
              <a:chOff x="6752850" y="4925433"/>
              <a:chExt cx="3321767" cy="865537"/>
            </a:xfrm>
          </p:grpSpPr>
          <p:sp>
            <p:nvSpPr>
              <p:cNvPr id="36" name="Flowchart: Alternate Process 35">
                <a:extLst>
                  <a:ext uri="{FF2B5EF4-FFF2-40B4-BE49-F238E27FC236}">
                    <a16:creationId xmlns:a16="http://schemas.microsoft.com/office/drawing/2014/main" id="{653AA774-EE73-531F-A9FC-26CBE49D67C0}"/>
                  </a:ext>
                </a:extLst>
              </p:cNvPr>
              <p:cNvSpPr/>
              <p:nvPr/>
            </p:nvSpPr>
            <p:spPr>
              <a:xfrm>
                <a:off x="7103361" y="4925433"/>
                <a:ext cx="2971256" cy="865537"/>
              </a:xfrm>
              <a:prstGeom prst="flowChartAlternateProcess">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1" name="Oval 40">
                <a:extLst>
                  <a:ext uri="{FF2B5EF4-FFF2-40B4-BE49-F238E27FC236}">
                    <a16:creationId xmlns:a16="http://schemas.microsoft.com/office/drawing/2014/main" id="{1EA4E911-B0A7-BD6F-B2AF-45CB1E261677}"/>
                  </a:ext>
                </a:extLst>
              </p:cNvPr>
              <p:cNvSpPr/>
              <p:nvPr/>
            </p:nvSpPr>
            <p:spPr>
              <a:xfrm>
                <a:off x="6752850" y="4971805"/>
                <a:ext cx="886395" cy="76415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2" name="TextBox 41">
                <a:extLst>
                  <a:ext uri="{FF2B5EF4-FFF2-40B4-BE49-F238E27FC236}">
                    <a16:creationId xmlns:a16="http://schemas.microsoft.com/office/drawing/2014/main" id="{31285040-9999-53B4-6CC5-3D1EEBEBB20F}"/>
                  </a:ext>
                </a:extLst>
              </p:cNvPr>
              <p:cNvSpPr txBox="1"/>
              <p:nvPr/>
            </p:nvSpPr>
            <p:spPr>
              <a:xfrm>
                <a:off x="7601048" y="5197458"/>
                <a:ext cx="2473569" cy="338554"/>
              </a:xfrm>
              <a:prstGeom prst="rect">
                <a:avLst/>
              </a:prstGeom>
              <a:noFill/>
            </p:spPr>
            <p:txBody>
              <a:bodyPr wrap="square" rtlCol="0">
                <a:spAutoFit/>
              </a:bodyPr>
              <a:lstStyle/>
              <a:p>
                <a:r>
                  <a:rPr lang="en-US" sz="1600" b="1" dirty="0" err="1"/>
                  <a:t>Rondero</a:t>
                </a:r>
                <a:r>
                  <a:rPr lang="en-US" sz="1600" b="1" dirty="0"/>
                  <a:t>, Vincent Patrick S.</a:t>
                </a:r>
                <a:endParaRPr lang="en-PH" sz="1600" b="1" dirty="0"/>
              </a:p>
            </p:txBody>
          </p:sp>
        </p:grpSp>
      </p:grpSp>
      <p:grpSp>
        <p:nvGrpSpPr>
          <p:cNvPr id="48" name="Group 47">
            <a:extLst>
              <a:ext uri="{FF2B5EF4-FFF2-40B4-BE49-F238E27FC236}">
                <a16:creationId xmlns:a16="http://schemas.microsoft.com/office/drawing/2014/main" id="{2C1EF7A6-EC93-9C59-2D0C-5EFBF9B6C650}"/>
              </a:ext>
            </a:extLst>
          </p:cNvPr>
          <p:cNvGrpSpPr/>
          <p:nvPr/>
        </p:nvGrpSpPr>
        <p:grpSpPr>
          <a:xfrm>
            <a:off x="6727815" y="5285392"/>
            <a:ext cx="3374567" cy="942082"/>
            <a:chOff x="6695826" y="4617319"/>
            <a:chExt cx="3374567" cy="942082"/>
          </a:xfrm>
        </p:grpSpPr>
        <p:sp>
          <p:nvSpPr>
            <p:cNvPr id="49" name="Oval 48">
              <a:extLst>
                <a:ext uri="{FF2B5EF4-FFF2-40B4-BE49-F238E27FC236}">
                  <a16:creationId xmlns:a16="http://schemas.microsoft.com/office/drawing/2014/main" id="{D17C1887-B446-5F3D-AAFA-46F6B791AAEC}"/>
                </a:ext>
              </a:extLst>
            </p:cNvPr>
            <p:cNvSpPr/>
            <p:nvPr/>
          </p:nvSpPr>
          <p:spPr>
            <a:xfrm>
              <a:off x="6695826" y="4617319"/>
              <a:ext cx="979844" cy="942082"/>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50" name="Group 49">
              <a:extLst>
                <a:ext uri="{FF2B5EF4-FFF2-40B4-BE49-F238E27FC236}">
                  <a16:creationId xmlns:a16="http://schemas.microsoft.com/office/drawing/2014/main" id="{AAEF3EE3-913E-B87A-6664-235FDB1371AD}"/>
                </a:ext>
              </a:extLst>
            </p:cNvPr>
            <p:cNvGrpSpPr/>
            <p:nvPr/>
          </p:nvGrpSpPr>
          <p:grpSpPr>
            <a:xfrm>
              <a:off x="6783513" y="4619778"/>
              <a:ext cx="3286880" cy="939622"/>
              <a:chOff x="6787737" y="4925433"/>
              <a:chExt cx="3286880" cy="865537"/>
            </a:xfrm>
          </p:grpSpPr>
          <p:sp>
            <p:nvSpPr>
              <p:cNvPr id="51" name="Flowchart: Alternate Process 50">
                <a:extLst>
                  <a:ext uri="{FF2B5EF4-FFF2-40B4-BE49-F238E27FC236}">
                    <a16:creationId xmlns:a16="http://schemas.microsoft.com/office/drawing/2014/main" id="{45BBC8D2-5E48-C701-641D-ED82924032D8}"/>
                  </a:ext>
                </a:extLst>
              </p:cNvPr>
              <p:cNvSpPr/>
              <p:nvPr/>
            </p:nvSpPr>
            <p:spPr>
              <a:xfrm>
                <a:off x="7103361" y="4925433"/>
                <a:ext cx="2971256" cy="865537"/>
              </a:xfrm>
              <a:prstGeom prst="flowChartAlternateProcess">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2" name="Oval 51">
                <a:extLst>
                  <a:ext uri="{FF2B5EF4-FFF2-40B4-BE49-F238E27FC236}">
                    <a16:creationId xmlns:a16="http://schemas.microsoft.com/office/drawing/2014/main" id="{EBB166FE-4133-EC54-E291-961C82445355}"/>
                  </a:ext>
                </a:extLst>
              </p:cNvPr>
              <p:cNvSpPr/>
              <p:nvPr/>
            </p:nvSpPr>
            <p:spPr>
              <a:xfrm>
                <a:off x="6787737" y="4967724"/>
                <a:ext cx="845746" cy="764151"/>
              </a:xfrm>
              <a:prstGeom prst="ellipse">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3" name="TextBox 52">
                <a:extLst>
                  <a:ext uri="{FF2B5EF4-FFF2-40B4-BE49-F238E27FC236}">
                    <a16:creationId xmlns:a16="http://schemas.microsoft.com/office/drawing/2014/main" id="{B6A1FE5A-068D-DBC8-D661-BAC7CDACCE63}"/>
                  </a:ext>
                </a:extLst>
              </p:cNvPr>
              <p:cNvSpPr txBox="1"/>
              <p:nvPr/>
            </p:nvSpPr>
            <p:spPr>
              <a:xfrm>
                <a:off x="7601048" y="5197458"/>
                <a:ext cx="2473569" cy="311861"/>
              </a:xfrm>
              <a:prstGeom prst="rect">
                <a:avLst/>
              </a:prstGeom>
              <a:noFill/>
            </p:spPr>
            <p:txBody>
              <a:bodyPr wrap="square" rtlCol="0">
                <a:spAutoFit/>
              </a:bodyPr>
              <a:lstStyle/>
              <a:p>
                <a:r>
                  <a:rPr lang="en-US" sz="1600" b="1" dirty="0"/>
                  <a:t>Salazar, Jasper D.</a:t>
                </a:r>
                <a:endParaRPr lang="en-PH" sz="1600" b="1" dirty="0"/>
              </a:p>
            </p:txBody>
          </p:sp>
        </p:grpSp>
      </p:grpSp>
      <p:grpSp>
        <p:nvGrpSpPr>
          <p:cNvPr id="54" name="Group 53">
            <a:extLst>
              <a:ext uri="{FF2B5EF4-FFF2-40B4-BE49-F238E27FC236}">
                <a16:creationId xmlns:a16="http://schemas.microsoft.com/office/drawing/2014/main" id="{E45553CB-742B-AC7F-8FB9-C2F44CA61D65}"/>
              </a:ext>
            </a:extLst>
          </p:cNvPr>
          <p:cNvGrpSpPr/>
          <p:nvPr/>
        </p:nvGrpSpPr>
        <p:grpSpPr>
          <a:xfrm>
            <a:off x="6667200" y="3197946"/>
            <a:ext cx="3374567" cy="942082"/>
            <a:chOff x="6695826" y="4617319"/>
            <a:chExt cx="3374567" cy="942082"/>
          </a:xfrm>
        </p:grpSpPr>
        <p:sp>
          <p:nvSpPr>
            <p:cNvPr id="55" name="Oval 54">
              <a:extLst>
                <a:ext uri="{FF2B5EF4-FFF2-40B4-BE49-F238E27FC236}">
                  <a16:creationId xmlns:a16="http://schemas.microsoft.com/office/drawing/2014/main" id="{541A5703-CBA4-3AC6-4FBC-F88E6348C8D1}"/>
                </a:ext>
              </a:extLst>
            </p:cNvPr>
            <p:cNvSpPr/>
            <p:nvPr/>
          </p:nvSpPr>
          <p:spPr>
            <a:xfrm>
              <a:off x="6695826" y="4617319"/>
              <a:ext cx="979844" cy="942082"/>
            </a:xfrm>
            <a:prstGeom prst="ellipse">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56" name="Group 55">
              <a:extLst>
                <a:ext uri="{FF2B5EF4-FFF2-40B4-BE49-F238E27FC236}">
                  <a16:creationId xmlns:a16="http://schemas.microsoft.com/office/drawing/2014/main" id="{EE0A9058-F14C-923D-1B0E-13FD9756B5D3}"/>
                </a:ext>
              </a:extLst>
            </p:cNvPr>
            <p:cNvGrpSpPr/>
            <p:nvPr/>
          </p:nvGrpSpPr>
          <p:grpSpPr>
            <a:xfrm>
              <a:off x="6756441" y="4619778"/>
              <a:ext cx="3313952" cy="939622"/>
              <a:chOff x="6760665" y="4925433"/>
              <a:chExt cx="3313952" cy="865537"/>
            </a:xfrm>
          </p:grpSpPr>
          <p:sp>
            <p:nvSpPr>
              <p:cNvPr id="57" name="Flowchart: Alternate Process 56">
                <a:extLst>
                  <a:ext uri="{FF2B5EF4-FFF2-40B4-BE49-F238E27FC236}">
                    <a16:creationId xmlns:a16="http://schemas.microsoft.com/office/drawing/2014/main" id="{E3BBE8B0-FE4A-7ED7-EA66-9A1D2395B331}"/>
                  </a:ext>
                </a:extLst>
              </p:cNvPr>
              <p:cNvSpPr/>
              <p:nvPr/>
            </p:nvSpPr>
            <p:spPr>
              <a:xfrm>
                <a:off x="7103361" y="4925433"/>
                <a:ext cx="2971256" cy="865537"/>
              </a:xfrm>
              <a:prstGeom prst="flowChartAlternateProcess">
                <a:avLst/>
              </a:prstGeom>
              <a:solidFill>
                <a:srgbClr val="F7D3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8" name="Oval 57">
                <a:extLst>
                  <a:ext uri="{FF2B5EF4-FFF2-40B4-BE49-F238E27FC236}">
                    <a16:creationId xmlns:a16="http://schemas.microsoft.com/office/drawing/2014/main" id="{08994037-8C8C-7968-1A00-FDFB7C432551}"/>
                  </a:ext>
                </a:extLst>
              </p:cNvPr>
              <p:cNvSpPr/>
              <p:nvPr/>
            </p:nvSpPr>
            <p:spPr>
              <a:xfrm>
                <a:off x="6760665" y="4982977"/>
                <a:ext cx="830998" cy="764151"/>
              </a:xfrm>
              <a:prstGeom prst="ellipse">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9" name="TextBox 58">
                <a:extLst>
                  <a:ext uri="{FF2B5EF4-FFF2-40B4-BE49-F238E27FC236}">
                    <a16:creationId xmlns:a16="http://schemas.microsoft.com/office/drawing/2014/main" id="{3151D24E-78B2-6522-1761-476D958A91D6}"/>
                  </a:ext>
                </a:extLst>
              </p:cNvPr>
              <p:cNvSpPr txBox="1"/>
              <p:nvPr/>
            </p:nvSpPr>
            <p:spPr>
              <a:xfrm>
                <a:off x="7601048" y="5197457"/>
                <a:ext cx="2473569" cy="311861"/>
              </a:xfrm>
              <a:prstGeom prst="rect">
                <a:avLst/>
              </a:prstGeom>
              <a:noFill/>
            </p:spPr>
            <p:txBody>
              <a:bodyPr wrap="square" rtlCol="0">
                <a:spAutoFit/>
              </a:bodyPr>
              <a:lstStyle/>
              <a:p>
                <a:r>
                  <a:rPr lang="en-US" sz="1600" b="1" dirty="0"/>
                  <a:t>Aclan, </a:t>
                </a:r>
                <a:r>
                  <a:rPr lang="en-US" sz="1600" b="1" dirty="0" err="1"/>
                  <a:t>Jod</a:t>
                </a:r>
                <a:r>
                  <a:rPr lang="en-US" sz="1600" b="1" dirty="0"/>
                  <a:t> Matthew P.</a:t>
                </a:r>
                <a:endParaRPr lang="en-PH" sz="1600" b="1" dirty="0"/>
              </a:p>
            </p:txBody>
          </p:sp>
        </p:grpSp>
      </p:grpSp>
    </p:spTree>
    <p:extLst>
      <p:ext uri="{BB962C8B-B14F-4D97-AF65-F5344CB8AC3E}">
        <p14:creationId xmlns:p14="http://schemas.microsoft.com/office/powerpoint/2010/main" val="14080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00221 -1.0294 " pathEditMode="relative" rAng="0" ptsTypes="AA">
                                      <p:cBhvr>
                                        <p:cTn id="6" dur="1000" fill="hold"/>
                                        <p:tgtEl>
                                          <p:spTgt spid="3"/>
                                        </p:tgtEl>
                                        <p:attrNameLst>
                                          <p:attrName>ppt_x</p:attrName>
                                          <p:attrName>ppt_y</p:attrName>
                                        </p:attrNameLst>
                                      </p:cBhvr>
                                      <p:rCtr x="-117" y="-51458"/>
                                    </p:animMotion>
                                  </p:childTnLst>
                                </p:cTn>
                              </p:par>
                              <p:par>
                                <p:cTn id="7" presetID="42" presetClass="path" presetSubtype="0" accel="50000" decel="50000" fill="hold" grpId="0" nodeType="withEffect">
                                  <p:stCondLst>
                                    <p:cond delay="0"/>
                                  </p:stCondLst>
                                  <p:childTnLst>
                                    <p:animMotion origin="layout" path="M 3.54167E-6 4.44444E-6 L 0.00325 -0.55371 " pathEditMode="relative" rAng="0" ptsTypes="AA">
                                      <p:cBhvr>
                                        <p:cTn id="8" dur="750" fill="hold"/>
                                        <p:tgtEl>
                                          <p:spTgt spid="11"/>
                                        </p:tgtEl>
                                        <p:attrNameLst>
                                          <p:attrName>ppt_x</p:attrName>
                                          <p:attrName>ppt_y</p:attrName>
                                        </p:attrNameLst>
                                      </p:cBhvr>
                                      <p:rCtr x="156" y="-27685"/>
                                    </p:animMotion>
                                  </p:childTnLst>
                                </p:cTn>
                              </p:par>
                              <p:par>
                                <p:cTn id="9" presetID="42" presetClass="path" presetSubtype="0" accel="50000" decel="50000" fill="hold" grpId="1" nodeType="withEffect">
                                  <p:stCondLst>
                                    <p:cond delay="0"/>
                                  </p:stCondLst>
                                  <p:childTnLst>
                                    <p:animMotion origin="layout" path="M 3.33333E-6 -1.48148E-6 L -0.03438 -1.03565 " pathEditMode="relative" rAng="0" ptsTypes="AA">
                                      <p:cBhvr>
                                        <p:cTn id="10" dur="750" fill="hold"/>
                                        <p:tgtEl>
                                          <p:spTgt spid="14"/>
                                        </p:tgtEl>
                                        <p:attrNameLst>
                                          <p:attrName>ppt_x</p:attrName>
                                          <p:attrName>ppt_y</p:attrName>
                                        </p:attrNameLst>
                                      </p:cBhvr>
                                      <p:rCtr x="-1771" y="-50000"/>
                                    </p:animMotion>
                                  </p:childTnLst>
                                </p:cTn>
                              </p:par>
                              <p:par>
                                <p:cTn id="11" presetID="42" presetClass="path" presetSubtype="0" accel="50000" decel="50000" fill="hold" grpId="0" nodeType="withEffect">
                                  <p:stCondLst>
                                    <p:cond delay="0"/>
                                  </p:stCondLst>
                                  <p:childTnLst>
                                    <p:animMotion origin="layout" path="M 3.95833E-6 -3.7037E-7 L 0.00755 -0.76597 " pathEditMode="relative" rAng="0" ptsTypes="AA">
                                      <p:cBhvr>
                                        <p:cTn id="12" dur="750" fill="hold"/>
                                        <p:tgtEl>
                                          <p:spTgt spid="6"/>
                                        </p:tgtEl>
                                        <p:attrNameLst>
                                          <p:attrName>ppt_x</p:attrName>
                                          <p:attrName>ppt_y</p:attrName>
                                        </p:attrNameLst>
                                      </p:cBhvr>
                                      <p:rCtr x="378" y="-38310"/>
                                    </p:animMotion>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strVal val="#ppt_x"/>
                                          </p:val>
                                        </p:tav>
                                        <p:tav tm="100000">
                                          <p:val>
                                            <p:strVal val="#ppt_x"/>
                                          </p:val>
                                        </p:tav>
                                      </p:tavLst>
                                    </p:anim>
                                    <p:anim calcmode="lin" valueType="num">
                                      <p:cBhvr>
                                        <p:cTn id="18" dur="500" fill="hold"/>
                                        <p:tgtEl>
                                          <p:spTgt spid="24"/>
                                        </p:tgtEl>
                                        <p:attrNameLst>
                                          <p:attrName>ppt_y</p:attrName>
                                        </p:attrNameLst>
                                      </p:cBhvr>
                                      <p:tavLst>
                                        <p:tav tm="0">
                                          <p:val>
                                            <p:strVal val="#ppt_y+.1"/>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499"/>
                                          </p:stCondLst>
                                        </p:cTn>
                                        <p:tgtEl>
                                          <p:spTgt spid="32"/>
                                        </p:tgtEl>
                                        <p:attrNameLst>
                                          <p:attrName>style.visibility</p:attrName>
                                        </p:attrNameLst>
                                      </p:cBhvr>
                                      <p:to>
                                        <p:strVal val="visible"/>
                                      </p:to>
                                    </p:set>
                                  </p:childTnLst>
                                </p:cTn>
                              </p:par>
                              <p:par>
                                <p:cTn id="21" presetID="42" presetClass="path" presetSubtype="0" accel="50000" decel="50000" fill="hold" grpId="0" nodeType="withEffect">
                                  <p:stCondLst>
                                    <p:cond delay="0"/>
                                  </p:stCondLst>
                                  <p:childTnLst>
                                    <p:animMotion origin="layout" path="M -8.33333E-7 4.44444E-6 L 0.38737 -0.76088 " pathEditMode="relative" rAng="0" ptsTypes="AA">
                                      <p:cBhvr>
                                        <p:cTn id="22" dur="750" fill="hold"/>
                                        <p:tgtEl>
                                          <p:spTgt spid="25"/>
                                        </p:tgtEl>
                                        <p:attrNameLst>
                                          <p:attrName>ppt_x</p:attrName>
                                          <p:attrName>ppt_y</p:attrName>
                                        </p:attrNameLst>
                                      </p:cBhvr>
                                      <p:rCtr x="19375" y="-38056"/>
                                    </p:animMotion>
                                  </p:childTnLst>
                                </p:cTn>
                              </p:par>
                              <p:par>
                                <p:cTn id="23" presetID="42" presetClass="path" presetSubtype="0" accel="50000" decel="50000" fill="hold" grpId="0" nodeType="withEffect">
                                  <p:stCondLst>
                                    <p:cond delay="250"/>
                                  </p:stCondLst>
                                  <p:childTnLst>
                                    <p:animMotion origin="layout" path="M -8.33333E-7 -4.07407E-6 L 0.38737 -0.76088 " pathEditMode="relative" rAng="0" ptsTypes="AA">
                                      <p:cBhvr>
                                        <p:cTn id="24" dur="750" fill="hold"/>
                                        <p:tgtEl>
                                          <p:spTgt spid="26"/>
                                        </p:tgtEl>
                                        <p:attrNameLst>
                                          <p:attrName>ppt_x</p:attrName>
                                          <p:attrName>ppt_y</p:attrName>
                                        </p:attrNameLst>
                                      </p:cBhvr>
                                      <p:rCtr x="19362" y="-38056"/>
                                    </p:animMotion>
                                  </p:childTnLst>
                                </p:cTn>
                              </p:par>
                              <p:par>
                                <p:cTn id="25" presetID="42" presetClass="path" presetSubtype="0" accel="50000" decel="50000" fill="hold" grpId="0" nodeType="withEffect">
                                  <p:stCondLst>
                                    <p:cond delay="250"/>
                                  </p:stCondLst>
                                  <p:childTnLst>
                                    <p:animMotion origin="layout" path="M -4.58333E-6 3.33333E-6 L 0.38737 -0.76088 " pathEditMode="relative" rAng="0" ptsTypes="AA">
                                      <p:cBhvr>
                                        <p:cTn id="26" dur="750" fill="hold"/>
                                        <p:tgtEl>
                                          <p:spTgt spid="27"/>
                                        </p:tgtEl>
                                        <p:attrNameLst>
                                          <p:attrName>ppt_x</p:attrName>
                                          <p:attrName>ppt_y</p:attrName>
                                        </p:attrNameLst>
                                      </p:cBhvr>
                                      <p:rCtr x="19362" y="-38056"/>
                                    </p:animMotion>
                                  </p:childTnLst>
                                </p:cTn>
                              </p:par>
                              <p:par>
                                <p:cTn id="27" presetID="42" presetClass="path" presetSubtype="0" accel="50000" decel="50000" fill="hold" grpId="0" nodeType="withEffect">
                                  <p:stCondLst>
                                    <p:cond delay="250"/>
                                  </p:stCondLst>
                                  <p:childTnLst>
                                    <p:animMotion origin="layout" path="M 4.16667E-6 -2.59259E-6 L 0.38737 -0.76088 " pathEditMode="relative" rAng="0" ptsTypes="AA">
                                      <p:cBhvr>
                                        <p:cTn id="28" dur="750" fill="hold"/>
                                        <p:tgtEl>
                                          <p:spTgt spid="29"/>
                                        </p:tgtEl>
                                        <p:attrNameLst>
                                          <p:attrName>ppt_x</p:attrName>
                                          <p:attrName>ppt_y</p:attrName>
                                        </p:attrNameLst>
                                      </p:cBhvr>
                                      <p:rCtr x="19362" y="-38056"/>
                                    </p:animMotion>
                                  </p:childTnLst>
                                </p:cTn>
                              </p:par>
                              <p:par>
                                <p:cTn id="29" presetID="1" presetClass="entr" presetSubtype="0" fill="hold" grpId="0" nodeType="withEffect">
                                  <p:stCondLst>
                                    <p:cond delay="0"/>
                                  </p:stCondLst>
                                  <p:childTnLst>
                                    <p:set>
                                      <p:cBhvr>
                                        <p:cTn id="30" dur="1" fill="hold">
                                          <p:stCondLst>
                                            <p:cond delay="499"/>
                                          </p:stCondLst>
                                        </p:cTn>
                                        <p:tgtEl>
                                          <p:spTgt spid="34"/>
                                        </p:tgtEl>
                                        <p:attrNameLst>
                                          <p:attrName>style.visibility</p:attrName>
                                        </p:attrNameLst>
                                      </p:cBhvr>
                                      <p:to>
                                        <p:strVal val="visible"/>
                                      </p:to>
                                    </p:set>
                                  </p:childTnLst>
                                </p:cTn>
                              </p:par>
                              <p:par>
                                <p:cTn id="31" presetID="42" presetClass="entr" presetSubtype="0" fill="hold" nodeType="withEffect">
                                  <p:stCondLst>
                                    <p:cond delay="25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750"/>
                                        <p:tgtEl>
                                          <p:spTgt spid="54"/>
                                        </p:tgtEl>
                                      </p:cBhvr>
                                    </p:animEffect>
                                    <p:anim calcmode="lin" valueType="num">
                                      <p:cBhvr>
                                        <p:cTn id="34" dur="750" fill="hold"/>
                                        <p:tgtEl>
                                          <p:spTgt spid="54"/>
                                        </p:tgtEl>
                                        <p:attrNameLst>
                                          <p:attrName>ppt_x</p:attrName>
                                        </p:attrNameLst>
                                      </p:cBhvr>
                                      <p:tavLst>
                                        <p:tav tm="0">
                                          <p:val>
                                            <p:strVal val="#ppt_x"/>
                                          </p:val>
                                        </p:tav>
                                        <p:tav tm="100000">
                                          <p:val>
                                            <p:strVal val="#ppt_x"/>
                                          </p:val>
                                        </p:tav>
                                      </p:tavLst>
                                    </p:anim>
                                    <p:anim calcmode="lin" valueType="num">
                                      <p:cBhvr>
                                        <p:cTn id="35" dur="750" fill="hold"/>
                                        <p:tgtEl>
                                          <p:spTgt spid="5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750"/>
                                        <p:tgtEl>
                                          <p:spTgt spid="47"/>
                                        </p:tgtEl>
                                      </p:cBhvr>
                                    </p:animEffect>
                                    <p:anim calcmode="lin" valueType="num">
                                      <p:cBhvr>
                                        <p:cTn id="39" dur="750" fill="hold"/>
                                        <p:tgtEl>
                                          <p:spTgt spid="47"/>
                                        </p:tgtEl>
                                        <p:attrNameLst>
                                          <p:attrName>ppt_x</p:attrName>
                                        </p:attrNameLst>
                                      </p:cBhvr>
                                      <p:tavLst>
                                        <p:tav tm="0">
                                          <p:val>
                                            <p:strVal val="#ppt_x"/>
                                          </p:val>
                                        </p:tav>
                                        <p:tav tm="100000">
                                          <p:val>
                                            <p:strVal val="#ppt_x"/>
                                          </p:val>
                                        </p:tav>
                                      </p:tavLst>
                                    </p:anim>
                                    <p:anim calcmode="lin" valueType="num">
                                      <p:cBhvr>
                                        <p:cTn id="40" dur="75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75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750"/>
                                        <p:tgtEl>
                                          <p:spTgt spid="48"/>
                                        </p:tgtEl>
                                      </p:cBhvr>
                                    </p:animEffect>
                                    <p:anim calcmode="lin" valueType="num">
                                      <p:cBhvr>
                                        <p:cTn id="44" dur="750" fill="hold"/>
                                        <p:tgtEl>
                                          <p:spTgt spid="48"/>
                                        </p:tgtEl>
                                        <p:attrNameLst>
                                          <p:attrName>ppt_x</p:attrName>
                                        </p:attrNameLst>
                                      </p:cBhvr>
                                      <p:tavLst>
                                        <p:tav tm="0">
                                          <p:val>
                                            <p:strVal val="#ppt_x"/>
                                          </p:val>
                                        </p:tav>
                                        <p:tav tm="100000">
                                          <p:val>
                                            <p:strVal val="#ppt_x"/>
                                          </p:val>
                                        </p:tav>
                                      </p:tavLst>
                                    </p:anim>
                                    <p:anim calcmode="lin" valueType="num">
                                      <p:cBhvr>
                                        <p:cTn id="45"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3" grpId="0" animBg="1"/>
      <p:bldP spid="6" grpId="0" animBg="1"/>
      <p:bldP spid="14" grpId="1" animBg="1"/>
      <p:bldP spid="11" grpId="0"/>
      <p:bldP spid="29" grpId="0" animBg="1"/>
      <p:bldP spid="27" grpId="0" animBg="1"/>
      <p:bldP spid="32"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318</Words>
  <Application>Microsoft Office PowerPoint</Application>
  <PresentationFormat>Widescreen</PresentationFormat>
  <Paragraphs>80</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litankyla@gmail.com</cp:lastModifiedBy>
  <cp:revision>12</cp:revision>
  <dcterms:created xsi:type="dcterms:W3CDTF">2022-11-23T12:22:16Z</dcterms:created>
  <dcterms:modified xsi:type="dcterms:W3CDTF">2023-07-14T00:53:15Z</dcterms:modified>
</cp:coreProperties>
</file>